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9" r:id="rId3"/>
    <p:sldId id="267" r:id="rId4"/>
    <p:sldId id="302" r:id="rId5"/>
    <p:sldId id="257" r:id="rId6"/>
    <p:sldId id="259" r:id="rId7"/>
    <p:sldId id="260" r:id="rId8"/>
    <p:sldId id="270" r:id="rId9"/>
    <p:sldId id="271" r:id="rId10"/>
    <p:sldId id="261" r:id="rId11"/>
    <p:sldId id="272" r:id="rId12"/>
    <p:sldId id="263" r:id="rId13"/>
    <p:sldId id="264" r:id="rId14"/>
    <p:sldId id="262" r:id="rId15"/>
    <p:sldId id="265" r:id="rId16"/>
    <p:sldId id="303" r:id="rId17"/>
    <p:sldId id="268" r:id="rId18"/>
    <p:sldId id="304" r:id="rId19"/>
    <p:sldId id="306" r:id="rId20"/>
    <p:sldId id="307" r:id="rId21"/>
    <p:sldId id="266" r:id="rId22"/>
    <p:sldId id="258" r:id="rId23"/>
    <p:sldId id="305" r:id="rId24"/>
    <p:sldId id="29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62628-459F-42DB-AEC0-7D546E889170}" v="21" dt="2021-10-27T23:13:25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1" autoAdjust="0"/>
  </p:normalViewPr>
  <p:slideViewPr>
    <p:cSldViewPr snapToGrid="0">
      <p:cViewPr varScale="1">
        <p:scale>
          <a:sx n="69" d="100"/>
          <a:sy n="69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Bergmann" userId="2355ee0d-2b6e-4bfe-a235-383daf8df8e3" providerId="ADAL" clId="{33F62628-459F-42DB-AEC0-7D546E889170}"/>
    <pc:docChg chg="undo custSel addSld delSld modSld sldOrd">
      <pc:chgData name="Jeremy Bergmann" userId="2355ee0d-2b6e-4bfe-a235-383daf8df8e3" providerId="ADAL" clId="{33F62628-459F-42DB-AEC0-7D546E889170}" dt="2021-10-28T00:37:25.691" v="1244"/>
      <pc:docMkLst>
        <pc:docMk/>
      </pc:docMkLst>
      <pc:sldChg chg="modSp mod">
        <pc:chgData name="Jeremy Bergmann" userId="2355ee0d-2b6e-4bfe-a235-383daf8df8e3" providerId="ADAL" clId="{33F62628-459F-42DB-AEC0-7D546E889170}" dt="2021-10-24T19:10:53.340" v="236" actId="20577"/>
        <pc:sldMkLst>
          <pc:docMk/>
          <pc:sldMk cId="0" sldId="257"/>
        </pc:sldMkLst>
        <pc:spChg chg="mod">
          <ac:chgData name="Jeremy Bergmann" userId="2355ee0d-2b6e-4bfe-a235-383daf8df8e3" providerId="ADAL" clId="{33F62628-459F-42DB-AEC0-7D546E889170}" dt="2021-10-24T19:10:53.340" v="236" actId="20577"/>
          <ac:spMkLst>
            <pc:docMk/>
            <pc:sldMk cId="0" sldId="257"/>
            <ac:spMk id="188" creationId="{00000000-0000-0000-0000-000000000000}"/>
          </ac:spMkLst>
        </pc:spChg>
      </pc:sldChg>
      <pc:sldChg chg="modSp add mod">
        <pc:chgData name="Jeremy Bergmann" userId="2355ee0d-2b6e-4bfe-a235-383daf8df8e3" providerId="ADAL" clId="{33F62628-459F-42DB-AEC0-7D546E889170}" dt="2021-10-27T19:56:54.884" v="1063" actId="20577"/>
        <pc:sldMkLst>
          <pc:docMk/>
          <pc:sldMk cId="0" sldId="258"/>
        </pc:sldMkLst>
        <pc:spChg chg="mod">
          <ac:chgData name="Jeremy Bergmann" userId="2355ee0d-2b6e-4bfe-a235-383daf8df8e3" providerId="ADAL" clId="{33F62628-459F-42DB-AEC0-7D546E889170}" dt="2021-10-27T19:56:54.884" v="1063" actId="20577"/>
          <ac:spMkLst>
            <pc:docMk/>
            <pc:sldMk cId="0" sldId="258"/>
            <ac:spMk id="194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3:38:37.943" v="1238" actId="20577"/>
        <pc:sldMkLst>
          <pc:docMk/>
          <pc:sldMk cId="0" sldId="261"/>
        </pc:sldMkLst>
      </pc:sldChg>
      <pc:sldChg chg="ord modNotesTx">
        <pc:chgData name="Jeremy Bergmann" userId="2355ee0d-2b6e-4bfe-a235-383daf8df8e3" providerId="ADAL" clId="{33F62628-459F-42DB-AEC0-7D546E889170}" dt="2021-10-27T23:45:51.296" v="1242"/>
        <pc:sldMkLst>
          <pc:docMk/>
          <pc:sldMk cId="0" sldId="262"/>
        </pc:sldMkLst>
      </pc:sldChg>
      <pc:sldChg chg="addSp delSp modSp">
        <pc:chgData name="Jeremy Bergmann" userId="2355ee0d-2b6e-4bfe-a235-383daf8df8e3" providerId="ADAL" clId="{33F62628-459F-42DB-AEC0-7D546E889170}" dt="2021-10-24T19:57:09.742" v="238"/>
        <pc:sldMkLst>
          <pc:docMk/>
          <pc:sldMk cId="0" sldId="263"/>
        </pc:sldMkLst>
        <pc:picChg chg="add del mod">
          <ac:chgData name="Jeremy Bergmann" userId="2355ee0d-2b6e-4bfe-a235-383daf8df8e3" providerId="ADAL" clId="{33F62628-459F-42DB-AEC0-7D546E889170}" dt="2021-10-24T19:57:09.742" v="238"/>
          <ac:picMkLst>
            <pc:docMk/>
            <pc:sldMk cId="0" sldId="263"/>
            <ac:picMk id="6" creationId="{9F1AEA9B-EB1E-4E16-9983-0AA26127ABD6}"/>
          </ac:picMkLst>
        </pc:picChg>
      </pc:sldChg>
      <pc:sldChg chg="modNotesTx">
        <pc:chgData name="Jeremy Bergmann" userId="2355ee0d-2b6e-4bfe-a235-383daf8df8e3" providerId="ADAL" clId="{33F62628-459F-42DB-AEC0-7D546E889170}" dt="2021-10-27T20:08:40.399" v="1203"/>
        <pc:sldMkLst>
          <pc:docMk/>
          <pc:sldMk cId="0" sldId="265"/>
        </pc:sldMkLst>
      </pc:sldChg>
      <pc:sldChg chg="modSp mod">
        <pc:chgData name="Jeremy Bergmann" userId="2355ee0d-2b6e-4bfe-a235-383daf8df8e3" providerId="ADAL" clId="{33F62628-459F-42DB-AEC0-7D546E889170}" dt="2021-10-24T18:41:34.636" v="219" actId="20577"/>
        <pc:sldMkLst>
          <pc:docMk/>
          <pc:sldMk cId="0" sldId="266"/>
        </pc:sldMkLst>
        <pc:spChg chg="mod">
          <ac:chgData name="Jeremy Bergmann" userId="2355ee0d-2b6e-4bfe-a235-383daf8df8e3" providerId="ADAL" clId="{33F62628-459F-42DB-AEC0-7D546E889170}" dt="2021-10-24T18:41:34.636" v="219" actId="20577"/>
          <ac:spMkLst>
            <pc:docMk/>
            <pc:sldMk cId="0" sldId="266"/>
            <ac:spMk id="261" creationId="{00000000-0000-0000-0000-000000000000}"/>
          </ac:spMkLst>
        </pc:spChg>
      </pc:sldChg>
      <pc:sldChg chg="delSp modSp add mod modNotesTx">
        <pc:chgData name="Jeremy Bergmann" userId="2355ee0d-2b6e-4bfe-a235-383daf8df8e3" providerId="ADAL" clId="{33F62628-459F-42DB-AEC0-7D546E889170}" dt="2021-10-28T00:37:25.691" v="1244"/>
        <pc:sldMkLst>
          <pc:docMk/>
          <pc:sldMk cId="0" sldId="268"/>
        </pc:sldMkLst>
        <pc:spChg chg="mod">
          <ac:chgData name="Jeremy Bergmann" userId="2355ee0d-2b6e-4bfe-a235-383daf8df8e3" providerId="ADAL" clId="{33F62628-459F-42DB-AEC0-7D546E889170}" dt="2021-10-24T18:39:18.570" v="107"/>
          <ac:spMkLst>
            <pc:docMk/>
            <pc:sldMk cId="0" sldId="268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05:35.764" v="346" actId="20577"/>
          <ac:spMkLst>
            <pc:docMk/>
            <pc:sldMk cId="0" sldId="268"/>
            <ac:spMk id="266" creationId="{00000000-0000-0000-0000-000000000000}"/>
          </ac:spMkLst>
        </pc:spChg>
        <pc:spChg chg="del">
          <ac:chgData name="Jeremy Bergmann" userId="2355ee0d-2b6e-4bfe-a235-383daf8df8e3" providerId="ADAL" clId="{33F62628-459F-42DB-AEC0-7D546E889170}" dt="2021-10-24T18:42:12.725" v="222" actId="478"/>
          <ac:spMkLst>
            <pc:docMk/>
            <pc:sldMk cId="0" sldId="268"/>
            <ac:spMk id="267" creationId="{00000000-0000-0000-0000-000000000000}"/>
          </ac:spMkLst>
        </pc:spChg>
        <pc:cxnChg chg="del mod">
          <ac:chgData name="Jeremy Bergmann" userId="2355ee0d-2b6e-4bfe-a235-383daf8df8e3" providerId="ADAL" clId="{33F62628-459F-42DB-AEC0-7D546E889170}" dt="2021-10-24T18:42:13.891" v="224" actId="478"/>
          <ac:cxnSpMkLst>
            <pc:docMk/>
            <pc:sldMk cId="0" sldId="268"/>
            <ac:cxnSpMk id="268" creationId="{00000000-0000-0000-0000-000000000000}"/>
          </ac:cxnSpMkLst>
        </pc:cxnChg>
      </pc:sldChg>
      <pc:sldChg chg="modSp mod">
        <pc:chgData name="Jeremy Bergmann" userId="2355ee0d-2b6e-4bfe-a235-383daf8df8e3" providerId="ADAL" clId="{33F62628-459F-42DB-AEC0-7D546E889170}" dt="2021-10-24T20:08:18.369" v="256" actId="1076"/>
        <pc:sldMkLst>
          <pc:docMk/>
          <pc:sldMk cId="0" sldId="269"/>
        </pc:sldMkLst>
        <pc:spChg chg="mod">
          <ac:chgData name="Jeremy Bergmann" userId="2355ee0d-2b6e-4bfe-a235-383daf8df8e3" providerId="ADAL" clId="{33F62628-459F-42DB-AEC0-7D546E889170}" dt="2021-10-24T20:08:18.369" v="256" actId="1076"/>
          <ac:spMkLst>
            <pc:docMk/>
            <pc:sldMk cId="0" sldId="269"/>
            <ac:spMk id="201" creationId="{00000000-0000-0000-0000-000000000000}"/>
          </ac:spMkLst>
        </pc:spChg>
      </pc:sldChg>
      <pc:sldChg chg="modNotesTx">
        <pc:chgData name="Jeremy Bergmann" userId="2355ee0d-2b6e-4bfe-a235-383daf8df8e3" providerId="ADAL" clId="{33F62628-459F-42DB-AEC0-7D546E889170}" dt="2021-10-27T23:16:59.453" v="1235"/>
        <pc:sldMkLst>
          <pc:docMk/>
          <pc:sldMk cId="1025063419" sldId="270"/>
        </pc:sldMkLst>
      </pc:sldChg>
      <pc:sldChg chg="modNotesTx">
        <pc:chgData name="Jeremy Bergmann" userId="2355ee0d-2b6e-4bfe-a235-383daf8df8e3" providerId="ADAL" clId="{33F62628-459F-42DB-AEC0-7D546E889170}" dt="2021-10-27T20:03:37.243" v="1156" actId="20577"/>
        <pc:sldMkLst>
          <pc:docMk/>
          <pc:sldMk cId="1729200404" sldId="271"/>
        </pc:sldMkLst>
      </pc:sldChg>
      <pc:sldChg chg="ord">
        <pc:chgData name="Jeremy Bergmann" userId="2355ee0d-2b6e-4bfe-a235-383daf8df8e3" providerId="ADAL" clId="{33F62628-459F-42DB-AEC0-7D546E889170}" dt="2021-10-24T18:37:38.113" v="74"/>
        <pc:sldMkLst>
          <pc:docMk/>
          <pc:sldMk cId="1573154602" sldId="272"/>
        </pc:sldMkLst>
      </pc:sldChg>
      <pc:sldChg chg="add del">
        <pc:chgData name="Jeremy Bergmann" userId="2355ee0d-2b6e-4bfe-a235-383daf8df8e3" providerId="ADAL" clId="{33F62628-459F-42DB-AEC0-7D546E889170}" dt="2021-10-24T14:39:51.983" v="22" actId="47"/>
        <pc:sldMkLst>
          <pc:docMk/>
          <pc:sldMk cId="4247689991" sldId="290"/>
        </pc:sldMkLst>
      </pc:sldChg>
      <pc:sldChg chg="add">
        <pc:chgData name="Jeremy Bergmann" userId="2355ee0d-2b6e-4bfe-a235-383daf8df8e3" providerId="ADAL" clId="{33F62628-459F-42DB-AEC0-7D546E889170}" dt="2021-10-19T22:09:03.003" v="0"/>
        <pc:sldMkLst>
          <pc:docMk/>
          <pc:sldMk cId="2526615778" sldId="298"/>
        </pc:sldMkLst>
      </pc:sldChg>
      <pc:sldChg chg="add del">
        <pc:chgData name="Jeremy Bergmann" userId="2355ee0d-2b6e-4bfe-a235-383daf8df8e3" providerId="ADAL" clId="{33F62628-459F-42DB-AEC0-7D546E889170}" dt="2021-10-24T14:38:17.548" v="3" actId="47"/>
        <pc:sldMkLst>
          <pc:docMk/>
          <pc:sldMk cId="343126750" sldId="301"/>
        </pc:sldMkLst>
      </pc:sldChg>
      <pc:sldChg chg="addSp delSp modSp add mod">
        <pc:chgData name="Jeremy Bergmann" userId="2355ee0d-2b6e-4bfe-a235-383daf8df8e3" providerId="ADAL" clId="{33F62628-459F-42DB-AEC0-7D546E889170}" dt="2021-10-24T14:39:03.050" v="20" actId="1076"/>
        <pc:sldMkLst>
          <pc:docMk/>
          <pc:sldMk cId="3974766084" sldId="302"/>
        </pc:sldMkLst>
        <pc:spChg chg="mod">
          <ac:chgData name="Jeremy Bergmann" userId="2355ee0d-2b6e-4bfe-a235-383daf8df8e3" providerId="ADAL" clId="{33F62628-459F-42DB-AEC0-7D546E889170}" dt="2021-10-24T14:38:39.421" v="18" actId="20577"/>
          <ac:spMkLst>
            <pc:docMk/>
            <pc:sldMk cId="3974766084" sldId="302"/>
            <ac:spMk id="200" creationId="{00000000-0000-0000-0000-000000000000}"/>
          </ac:spMkLst>
        </pc:spChg>
        <pc:picChg chg="del">
          <ac:chgData name="Jeremy Bergmann" userId="2355ee0d-2b6e-4bfe-a235-383daf8df8e3" providerId="ADAL" clId="{33F62628-459F-42DB-AEC0-7D546E889170}" dt="2021-10-24T14:38:30.318" v="15" actId="478"/>
          <ac:picMkLst>
            <pc:docMk/>
            <pc:sldMk cId="3974766084" sldId="302"/>
            <ac:picMk id="5" creationId="{B8D909CA-EA2D-4E39-8E60-7C6B6FEC8725}"/>
          </ac:picMkLst>
        </pc:picChg>
        <pc:picChg chg="del">
          <ac:chgData name="Jeremy Bergmann" userId="2355ee0d-2b6e-4bfe-a235-383daf8df8e3" providerId="ADAL" clId="{33F62628-459F-42DB-AEC0-7D546E889170}" dt="2021-10-24T14:38:29.450" v="14" actId="478"/>
          <ac:picMkLst>
            <pc:docMk/>
            <pc:sldMk cId="3974766084" sldId="302"/>
            <ac:picMk id="6" creationId="{87D65709-38D8-43FE-8842-D4FE68BA9BD6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7" creationId="{B8C7960B-455A-47A8-B72E-EFB13B85A79E}"/>
          </ac:picMkLst>
        </pc:picChg>
        <pc:picChg chg="add mod">
          <ac:chgData name="Jeremy Bergmann" userId="2355ee0d-2b6e-4bfe-a235-383daf8df8e3" providerId="ADAL" clId="{33F62628-459F-42DB-AEC0-7D546E889170}" dt="2021-10-24T14:39:03.050" v="20" actId="1076"/>
          <ac:picMkLst>
            <pc:docMk/>
            <pc:sldMk cId="3974766084" sldId="302"/>
            <ac:picMk id="8" creationId="{0A8A2716-583D-4C50-B25A-76BB490C4EA4}"/>
          </ac:picMkLst>
        </pc:picChg>
      </pc:sldChg>
      <pc:sldChg chg="add">
        <pc:chgData name="Jeremy Bergmann" userId="2355ee0d-2b6e-4bfe-a235-383daf8df8e3" providerId="ADAL" clId="{33F62628-459F-42DB-AEC0-7D546E889170}" dt="2021-10-24T14:39:48.503" v="21"/>
        <pc:sldMkLst>
          <pc:docMk/>
          <pc:sldMk cId="0" sldId="303"/>
        </pc:sldMkLst>
      </pc:sldChg>
      <pc:sldChg chg="addSp delSp add mod">
        <pc:chgData name="Jeremy Bergmann" userId="2355ee0d-2b6e-4bfe-a235-383daf8df8e3" providerId="ADAL" clId="{33F62628-459F-42DB-AEC0-7D546E889170}" dt="2021-10-27T19:36:20.650" v="779" actId="478"/>
        <pc:sldMkLst>
          <pc:docMk/>
          <pc:sldMk cId="0" sldId="304"/>
        </pc:sldMkLst>
        <pc:spChg chg="add del">
          <ac:chgData name="Jeremy Bergmann" userId="2355ee0d-2b6e-4bfe-a235-383daf8df8e3" providerId="ADAL" clId="{33F62628-459F-42DB-AEC0-7D546E889170}" dt="2021-10-27T19:36:20.650" v="779" actId="478"/>
          <ac:spMkLst>
            <pc:docMk/>
            <pc:sldMk cId="0" sldId="304"/>
            <ac:spMk id="8" creationId="{5DD5A7D8-BD88-4BAF-8018-D7CB68DF3D0D}"/>
          </ac:spMkLst>
        </pc:spChg>
      </pc:sldChg>
      <pc:sldChg chg="modSp add mod">
        <pc:chgData name="Jeremy Bergmann" userId="2355ee0d-2b6e-4bfe-a235-383daf8df8e3" providerId="ADAL" clId="{33F62628-459F-42DB-AEC0-7D546E889170}" dt="2021-10-27T18:49:00.023" v="291" actId="20577"/>
        <pc:sldMkLst>
          <pc:docMk/>
          <pc:sldMk cId="0" sldId="305"/>
        </pc:sldMkLst>
        <pc:spChg chg="mod">
          <ac:chgData name="Jeremy Bergmann" userId="2355ee0d-2b6e-4bfe-a235-383daf8df8e3" providerId="ADAL" clId="{33F62628-459F-42DB-AEC0-7D546E889170}" dt="2021-10-27T18:49:00.023" v="291" actId="20577"/>
          <ac:spMkLst>
            <pc:docMk/>
            <pc:sldMk cId="0" sldId="305"/>
            <ac:spMk id="269" creationId="{00000000-0000-0000-0000-000000000000}"/>
          </ac:spMkLst>
        </pc:spChg>
      </pc:sldChg>
      <pc:sldChg chg="addSp delSp modSp add mod modNotesTx">
        <pc:chgData name="Jeremy Bergmann" userId="2355ee0d-2b6e-4bfe-a235-383daf8df8e3" providerId="ADAL" clId="{33F62628-459F-42DB-AEC0-7D546E889170}" dt="2021-10-27T19:51:16.170" v="1004" actId="1076"/>
        <pc:sldMkLst>
          <pc:docMk/>
          <pc:sldMk cId="370585895" sldId="306"/>
        </pc:sldMkLst>
        <pc:spChg chg="add del">
          <ac:chgData name="Jeremy Bergmann" userId="2355ee0d-2b6e-4bfe-a235-383daf8df8e3" providerId="ADAL" clId="{33F62628-459F-42DB-AEC0-7D546E889170}" dt="2021-10-27T19:24:15.478" v="468" actId="22"/>
          <ac:spMkLst>
            <pc:docMk/>
            <pc:sldMk cId="370585895" sldId="306"/>
            <ac:spMk id="9" creationId="{3DF0FFCE-76E0-4C41-92C0-D358829A7DE0}"/>
          </ac:spMkLst>
        </pc:spChg>
        <pc:spChg chg="add del mod">
          <ac:chgData name="Jeremy Bergmann" userId="2355ee0d-2b6e-4bfe-a235-383daf8df8e3" providerId="ADAL" clId="{33F62628-459F-42DB-AEC0-7D546E889170}" dt="2021-10-27T19:24:25.376" v="472"/>
          <ac:spMkLst>
            <pc:docMk/>
            <pc:sldMk cId="370585895" sldId="306"/>
            <ac:spMk id="10" creationId="{49C8A17F-2D9E-49D1-9982-7521B1454025}"/>
          </ac:spMkLst>
        </pc:spChg>
        <pc:spChg chg="add mod">
          <ac:chgData name="Jeremy Bergmann" userId="2355ee0d-2b6e-4bfe-a235-383daf8df8e3" providerId="ADAL" clId="{33F62628-459F-42DB-AEC0-7D546E889170}" dt="2021-10-27T19:35:32.401" v="770" actId="404"/>
          <ac:spMkLst>
            <pc:docMk/>
            <pc:sldMk cId="370585895" sldId="306"/>
            <ac:spMk id="18" creationId="{EAD307FD-980B-43F1-BAB2-564E9722F5D0}"/>
          </ac:spMkLst>
        </pc:spChg>
        <pc:spChg chg="add mod">
          <ac:chgData name="Jeremy Bergmann" userId="2355ee0d-2b6e-4bfe-a235-383daf8df8e3" providerId="ADAL" clId="{33F62628-459F-42DB-AEC0-7D546E889170}" dt="2021-10-27T19:37:27.866" v="804" actId="1076"/>
          <ac:spMkLst>
            <pc:docMk/>
            <pc:sldMk cId="370585895" sldId="306"/>
            <ac:spMk id="23" creationId="{CE35C0EB-9F36-4B44-A0F2-606AFC3B3052}"/>
          </ac:spMkLst>
        </pc:spChg>
        <pc:spChg chg="add mod">
          <ac:chgData name="Jeremy Bergmann" userId="2355ee0d-2b6e-4bfe-a235-383daf8df8e3" providerId="ADAL" clId="{33F62628-459F-42DB-AEC0-7D546E889170}" dt="2021-10-27T19:37:40.750" v="809" actId="1076"/>
          <ac:spMkLst>
            <pc:docMk/>
            <pc:sldMk cId="370585895" sldId="306"/>
            <ac:spMk id="24" creationId="{FF319C94-C310-4004-90A0-709EA70823DA}"/>
          </ac:spMkLst>
        </pc:spChg>
        <pc:spChg chg="mod">
          <ac:chgData name="Jeremy Bergmann" userId="2355ee0d-2b6e-4bfe-a235-383daf8df8e3" providerId="ADAL" clId="{33F62628-459F-42DB-AEC0-7D546E889170}" dt="2021-10-24T18:39:13.996" v="106" actId="20577"/>
          <ac:spMkLst>
            <pc:docMk/>
            <pc:sldMk cId="370585895" sldId="306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24:15.072" v="467" actId="20577"/>
          <ac:spMkLst>
            <pc:docMk/>
            <pc:sldMk cId="370585895" sldId="306"/>
            <ac:spMk id="265" creationId="{00000000-0000-0000-0000-000000000000}"/>
          </ac:spMkLst>
        </pc:spChg>
        <pc:spChg chg="add del mod">
          <ac:chgData name="Jeremy Bergmann" userId="2355ee0d-2b6e-4bfe-a235-383daf8df8e3" providerId="ADAL" clId="{33F62628-459F-42DB-AEC0-7D546E889170}" dt="2021-10-27T19:51:16.170" v="1004" actId="1076"/>
          <ac:spMkLst>
            <pc:docMk/>
            <pc:sldMk cId="370585895" sldId="306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7T19:10:16.711" v="447" actId="478"/>
          <ac:spMkLst>
            <pc:docMk/>
            <pc:sldMk cId="370585895" sldId="306"/>
            <ac:spMk id="267" creationId="{00000000-0000-0000-0000-000000000000}"/>
          </ac:spMkLst>
        </pc:spChg>
        <pc:picChg chg="add del">
          <ac:chgData name="Jeremy Bergmann" userId="2355ee0d-2b6e-4bfe-a235-383daf8df8e3" providerId="ADAL" clId="{33F62628-459F-42DB-AEC0-7D546E889170}" dt="2021-10-27T19:24:33.414" v="474"/>
          <ac:picMkLst>
            <pc:docMk/>
            <pc:sldMk cId="370585895" sldId="306"/>
            <ac:picMk id="3" creationId="{33AEE0E0-1143-40B4-9BA6-4F62CF32F7C9}"/>
          </ac:picMkLst>
        </pc:picChg>
        <pc:picChg chg="add mod">
          <ac:chgData name="Jeremy Bergmann" userId="2355ee0d-2b6e-4bfe-a235-383daf8df8e3" providerId="ADAL" clId="{33F62628-459F-42DB-AEC0-7D546E889170}" dt="2021-10-27T19:37:29.980" v="805" actId="1076"/>
          <ac:picMkLst>
            <pc:docMk/>
            <pc:sldMk cId="370585895" sldId="306"/>
            <ac:picMk id="8" creationId="{F30F42CD-C46F-4F04-A7D3-7BD1CBBB0DD4}"/>
          </ac:picMkLst>
        </pc:picChg>
        <pc:picChg chg="add mod">
          <ac:chgData name="Jeremy Bergmann" userId="2355ee0d-2b6e-4bfe-a235-383daf8df8e3" providerId="ADAL" clId="{33F62628-459F-42DB-AEC0-7D546E889170}" dt="2021-10-27T19:37:42.774" v="810" actId="1076"/>
          <ac:picMkLst>
            <pc:docMk/>
            <pc:sldMk cId="370585895" sldId="306"/>
            <ac:picMk id="17" creationId="{30259C96-7B8F-4F03-9EEE-32BF06DE19CB}"/>
          </ac:picMkLst>
        </pc:picChg>
        <pc:picChg chg="del mod">
          <ac:chgData name="Jeremy Bergmann" userId="2355ee0d-2b6e-4bfe-a235-383daf8df8e3" providerId="ADAL" clId="{33F62628-459F-42DB-AEC0-7D546E889170}" dt="2021-10-27T19:27:59.046" v="507" actId="478"/>
          <ac:picMkLst>
            <pc:docMk/>
            <pc:sldMk cId="370585895" sldId="306"/>
            <ac:picMk id="269" creationId="{00000000-0000-0000-0000-000000000000}"/>
          </ac:picMkLst>
        </pc:picChg>
        <pc:cxnChg chg="add mod">
          <ac:chgData name="Jeremy Bergmann" userId="2355ee0d-2b6e-4bfe-a235-383daf8df8e3" providerId="ADAL" clId="{33F62628-459F-42DB-AEC0-7D546E889170}" dt="2021-10-27T19:37:32.989" v="806" actId="14100"/>
          <ac:cxnSpMkLst>
            <pc:docMk/>
            <pc:sldMk cId="370585895" sldId="306"/>
            <ac:cxnSpMk id="13" creationId="{113F8FF2-2009-4B6B-A329-668A6EB9EB5D}"/>
          </ac:cxnSpMkLst>
        </pc:cxnChg>
        <pc:cxnChg chg="mod">
          <ac:chgData name="Jeremy Bergmann" userId="2355ee0d-2b6e-4bfe-a235-383daf8df8e3" providerId="ADAL" clId="{33F62628-459F-42DB-AEC0-7D546E889170}" dt="2021-10-27T19:37:35.407" v="807" actId="14100"/>
          <ac:cxnSpMkLst>
            <pc:docMk/>
            <pc:sldMk cId="370585895" sldId="306"/>
            <ac:cxnSpMk id="268" creationId="{00000000-0000-0000-0000-000000000000}"/>
          </ac:cxnSpMkLst>
        </pc:cxnChg>
      </pc:sldChg>
      <pc:sldChg chg="addSp delSp modSp add mod modNotesTx">
        <pc:chgData name="Jeremy Bergmann" userId="2355ee0d-2b6e-4bfe-a235-383daf8df8e3" providerId="ADAL" clId="{33F62628-459F-42DB-AEC0-7D546E889170}" dt="2021-10-27T19:53:33.469" v="1023" actId="1076"/>
        <pc:sldMkLst>
          <pc:docMk/>
          <pc:sldMk cId="2950448516" sldId="307"/>
        </pc:sldMkLst>
        <pc:spChg chg="add mod">
          <ac:chgData name="Jeremy Bergmann" userId="2355ee0d-2b6e-4bfe-a235-383daf8df8e3" providerId="ADAL" clId="{33F62628-459F-42DB-AEC0-7D546E889170}" dt="2021-10-27T19:51:34.187" v="1006" actId="14100"/>
          <ac:spMkLst>
            <pc:docMk/>
            <pc:sldMk cId="2950448516" sldId="307"/>
            <ac:spMk id="9" creationId="{7B66CC3F-7894-49E7-BD77-B751971DFAD4}"/>
          </ac:spMkLst>
        </pc:spChg>
        <pc:spChg chg="add mod">
          <ac:chgData name="Jeremy Bergmann" userId="2355ee0d-2b6e-4bfe-a235-383daf8df8e3" providerId="ADAL" clId="{33F62628-459F-42DB-AEC0-7D546E889170}" dt="2021-10-27T19:52:10.531" v="1011" actId="1076"/>
          <ac:spMkLst>
            <pc:docMk/>
            <pc:sldMk cId="2950448516" sldId="307"/>
            <ac:spMk id="10" creationId="{665EF209-DE60-442C-A064-DA8237C07778}"/>
          </ac:spMkLst>
        </pc:spChg>
        <pc:spChg chg="add mod">
          <ac:chgData name="Jeremy Bergmann" userId="2355ee0d-2b6e-4bfe-a235-383daf8df8e3" providerId="ADAL" clId="{33F62628-459F-42DB-AEC0-7D546E889170}" dt="2021-10-27T19:53:33.469" v="1023" actId="1076"/>
          <ac:spMkLst>
            <pc:docMk/>
            <pc:sldMk cId="2950448516" sldId="307"/>
            <ac:spMk id="15" creationId="{96D63203-F68A-4D9A-B8CE-017B27D3809E}"/>
          </ac:spMkLst>
        </pc:spChg>
        <pc:spChg chg="mod">
          <ac:chgData name="Jeremy Bergmann" userId="2355ee0d-2b6e-4bfe-a235-383daf8df8e3" providerId="ADAL" clId="{33F62628-459F-42DB-AEC0-7D546E889170}" dt="2021-10-24T18:39:38.530" v="120" actId="20577"/>
          <ac:spMkLst>
            <pc:docMk/>
            <pc:sldMk cId="2950448516" sldId="307"/>
            <ac:spMk id="264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48:26.401" v="984" actId="20577"/>
          <ac:spMkLst>
            <pc:docMk/>
            <pc:sldMk cId="2950448516" sldId="307"/>
            <ac:spMk id="265" creationId="{00000000-0000-0000-0000-000000000000}"/>
          </ac:spMkLst>
        </pc:spChg>
        <pc:spChg chg="mod">
          <ac:chgData name="Jeremy Bergmann" userId="2355ee0d-2b6e-4bfe-a235-383daf8df8e3" providerId="ADAL" clId="{33F62628-459F-42DB-AEC0-7D546E889170}" dt="2021-10-27T19:51:00.342" v="999" actId="1076"/>
          <ac:spMkLst>
            <pc:docMk/>
            <pc:sldMk cId="2950448516" sldId="307"/>
            <ac:spMk id="266" creationId="{00000000-0000-0000-0000-000000000000}"/>
          </ac:spMkLst>
        </pc:spChg>
        <pc:spChg chg="del mod">
          <ac:chgData name="Jeremy Bergmann" userId="2355ee0d-2b6e-4bfe-a235-383daf8df8e3" providerId="ADAL" clId="{33F62628-459F-42DB-AEC0-7D546E889170}" dt="2021-10-24T18:39:30.988" v="111" actId="478"/>
          <ac:spMkLst>
            <pc:docMk/>
            <pc:sldMk cId="2950448516" sldId="307"/>
            <ac:spMk id="267" creationId="{00000000-0000-0000-0000-000000000000}"/>
          </ac:spMkLst>
        </pc:spChg>
        <pc:picChg chg="add mod">
          <ac:chgData name="Jeremy Bergmann" userId="2355ee0d-2b6e-4bfe-a235-383daf8df8e3" providerId="ADAL" clId="{33F62628-459F-42DB-AEC0-7D546E889170}" dt="2021-10-27T19:52:04.803" v="1010" actId="1076"/>
          <ac:picMkLst>
            <pc:docMk/>
            <pc:sldMk cId="2950448516" sldId="307"/>
            <ac:picMk id="4" creationId="{50B6A9EA-B063-4EA3-BE34-ED73681EEBF5}"/>
          </ac:picMkLst>
        </pc:picChg>
        <pc:picChg chg="add del mod">
          <ac:chgData name="Jeremy Bergmann" userId="2355ee0d-2b6e-4bfe-a235-383daf8df8e3" providerId="ADAL" clId="{33F62628-459F-42DB-AEC0-7D546E889170}" dt="2021-10-27T19:52:12.037" v="1012" actId="478"/>
          <ac:picMkLst>
            <pc:docMk/>
            <pc:sldMk cId="2950448516" sldId="307"/>
            <ac:picMk id="8" creationId="{B4EE6CF5-988A-4B58-9C36-9D639BE38B73}"/>
          </ac:picMkLst>
        </pc:picChg>
        <pc:picChg chg="add del mod">
          <ac:chgData name="Jeremy Bergmann" userId="2355ee0d-2b6e-4bfe-a235-383daf8df8e3" providerId="ADAL" clId="{33F62628-459F-42DB-AEC0-7D546E889170}" dt="2021-10-27T19:51:59.367" v="1008" actId="478"/>
          <ac:picMkLst>
            <pc:docMk/>
            <pc:sldMk cId="2950448516" sldId="307"/>
            <ac:picMk id="11" creationId="{326DC83A-65B6-4F1A-9AFE-F35DDA8FF5F0}"/>
          </ac:picMkLst>
        </pc:picChg>
        <pc:picChg chg="add del mod">
          <ac:chgData name="Jeremy Bergmann" userId="2355ee0d-2b6e-4bfe-a235-383daf8df8e3" providerId="ADAL" clId="{33F62628-459F-42DB-AEC0-7D546E889170}" dt="2021-10-27T19:53:10.534" v="1019" actId="478"/>
          <ac:picMkLst>
            <pc:docMk/>
            <pc:sldMk cId="2950448516" sldId="307"/>
            <ac:picMk id="12" creationId="{6579776D-F607-416D-9DB0-DE9D044537CE}"/>
          </ac:picMkLst>
        </pc:picChg>
        <pc:picChg chg="add mod">
          <ac:chgData name="Jeremy Bergmann" userId="2355ee0d-2b6e-4bfe-a235-383daf8df8e3" providerId="ADAL" clId="{33F62628-459F-42DB-AEC0-7D546E889170}" dt="2021-10-27T19:53:29.385" v="1022" actId="14100"/>
          <ac:picMkLst>
            <pc:docMk/>
            <pc:sldMk cId="2950448516" sldId="307"/>
            <ac:picMk id="14" creationId="{830735D1-4EDE-47B3-9F30-13311D9B2A70}"/>
          </ac:picMkLst>
        </pc:picChg>
        <pc:picChg chg="del mod">
          <ac:chgData name="Jeremy Bergmann" userId="2355ee0d-2b6e-4bfe-a235-383daf8df8e3" providerId="ADAL" clId="{33F62628-459F-42DB-AEC0-7D546E889170}" dt="2021-10-27T19:51:11.327" v="1002" actId="478"/>
          <ac:picMkLst>
            <pc:docMk/>
            <pc:sldMk cId="2950448516" sldId="307"/>
            <ac:picMk id="269" creationId="{00000000-0000-0000-0000-000000000000}"/>
          </ac:picMkLst>
        </pc:picChg>
        <pc:cxnChg chg="add del mod">
          <ac:chgData name="Jeremy Bergmann" userId="2355ee0d-2b6e-4bfe-a235-383daf8df8e3" providerId="ADAL" clId="{33F62628-459F-42DB-AEC0-7D546E889170}" dt="2021-10-27T19:51:36.936" v="1007" actId="478"/>
          <ac:cxnSpMkLst>
            <pc:docMk/>
            <pc:sldMk cId="2950448516" sldId="307"/>
            <ac:cxnSpMk id="6" creationId="{CA151A5C-DD15-4608-9A0D-1543C884B19E}"/>
          </ac:cxnSpMkLst>
        </pc:cxnChg>
        <pc:cxnChg chg="add mod">
          <ac:chgData name="Jeremy Bergmann" userId="2355ee0d-2b6e-4bfe-a235-383daf8df8e3" providerId="ADAL" clId="{33F62628-459F-42DB-AEC0-7D546E889170}" dt="2021-10-27T19:52:12.037" v="1012" actId="478"/>
          <ac:cxnSpMkLst>
            <pc:docMk/>
            <pc:sldMk cId="2950448516" sldId="307"/>
            <ac:cxnSpMk id="7" creationId="{3693D60E-4E1B-47B7-9928-1269765E5F44}"/>
          </ac:cxnSpMkLst>
        </pc:cxnChg>
        <pc:cxnChg chg="del mod">
          <ac:chgData name="Jeremy Bergmann" userId="2355ee0d-2b6e-4bfe-a235-383daf8df8e3" providerId="ADAL" clId="{33F62628-459F-42DB-AEC0-7D546E889170}" dt="2021-10-24T18:39:29.220" v="110" actId="478"/>
          <ac:cxnSpMkLst>
            <pc:docMk/>
            <pc:sldMk cId="2950448516" sldId="307"/>
            <ac:cxnSpMk id="268" creationId="{00000000-0000-0000-0000-000000000000}"/>
          </ac:cxnSpMkLst>
        </pc:cxnChg>
      </pc:sldChg>
    </pc:docChg>
  </pc:docChgLst>
  <pc:docChgLst>
    <pc:chgData name="Jeremy Bergmann" userId="c2589a63-7d35-4bd4-b1d6-7fbcacc677e5" providerId="ADAL" clId="{33F62628-459F-42DB-AEC0-7D546E889170}"/>
    <pc:docChg chg="undo custSel modSld">
      <pc:chgData name="Jeremy Bergmann" userId="c2589a63-7d35-4bd4-b1d6-7fbcacc677e5" providerId="ADAL" clId="{33F62628-459F-42DB-AEC0-7D546E889170}" dt="2021-11-01T21:33:27.726" v="17" actId="20577"/>
      <pc:docMkLst>
        <pc:docMk/>
      </pc:docMkLst>
      <pc:sldChg chg="modSp mod">
        <pc:chgData name="Jeremy Bergmann" userId="c2589a63-7d35-4bd4-b1d6-7fbcacc677e5" providerId="ADAL" clId="{33F62628-459F-42DB-AEC0-7D546E889170}" dt="2021-11-01T21:33:27.726" v="17" actId="20577"/>
        <pc:sldMkLst>
          <pc:docMk/>
          <pc:sldMk cId="0" sldId="258"/>
        </pc:sldMkLst>
        <pc:spChg chg="mod">
          <ac:chgData name="Jeremy Bergmann" userId="c2589a63-7d35-4bd4-b1d6-7fbcacc677e5" providerId="ADAL" clId="{33F62628-459F-42DB-AEC0-7D546E889170}" dt="2021-11-01T21:33:27.726" v="17" actId="20577"/>
          <ac:spMkLst>
            <pc:docMk/>
            <pc:sldMk cId="0" sldId="258"/>
            <ac:spMk id="194" creationId="{00000000-0000-0000-0000-000000000000}"/>
          </ac:spMkLst>
        </pc:spChg>
      </pc:sldChg>
      <pc:sldChg chg="modSp mod">
        <pc:chgData name="Jeremy Bergmann" userId="c2589a63-7d35-4bd4-b1d6-7fbcacc677e5" providerId="ADAL" clId="{33F62628-459F-42DB-AEC0-7D546E889170}" dt="2021-10-31T17:40:16.448" v="1" actId="20577"/>
        <pc:sldMkLst>
          <pc:docMk/>
          <pc:sldMk cId="0" sldId="261"/>
        </pc:sldMkLst>
        <pc:spChg chg="mod">
          <ac:chgData name="Jeremy Bergmann" userId="c2589a63-7d35-4bd4-b1d6-7fbcacc677e5" providerId="ADAL" clId="{33F62628-459F-42DB-AEC0-7D546E889170}" dt="2021-10-31T17:40:16.448" v="1" actId="20577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Jeremy Bergmann" userId="c2589a63-7d35-4bd4-b1d6-7fbcacc677e5" providerId="ADAL" clId="{33F62628-459F-42DB-AEC0-7D546E889170}" dt="2021-10-31T18:02:43.762" v="13" actId="20577"/>
        <pc:sldMkLst>
          <pc:docMk/>
          <pc:sldMk cId="0" sldId="262"/>
        </pc:sldMkLst>
        <pc:spChg chg="mod">
          <ac:chgData name="Jeremy Bergmann" userId="c2589a63-7d35-4bd4-b1d6-7fbcacc677e5" providerId="ADAL" clId="{33F62628-459F-42DB-AEC0-7D546E889170}" dt="2021-10-31T17:58:40.451" v="12" actId="20577"/>
          <ac:spMkLst>
            <pc:docMk/>
            <pc:sldMk cId="0" sldId="262"/>
            <ac:spMk id="2" creationId="{031EC6E2-DC7A-4B75-93B3-DFDC83532D0F}"/>
          </ac:spMkLst>
        </pc:spChg>
        <pc:spChg chg="mod">
          <ac:chgData name="Jeremy Bergmann" userId="c2589a63-7d35-4bd4-b1d6-7fbcacc677e5" providerId="ADAL" clId="{33F62628-459F-42DB-AEC0-7D546E889170}" dt="2021-10-31T18:02:43.762" v="13" actId="20577"/>
          <ac:spMkLst>
            <pc:docMk/>
            <pc:sldMk cId="0" sldId="262"/>
            <ac:spMk id="221" creationId="{00000000-0000-0000-0000-000000000000}"/>
          </ac:spMkLst>
        </pc:spChg>
      </pc:sldChg>
    </pc:docChg>
  </pc:docChgLst>
  <pc:docChgLst>
    <pc:chgData name="Jeremy Bergmann" userId="c2589a63-7d35-4bd4-b1d6-7fbcacc677e5" providerId="ADAL" clId="{1963D0C2-B5CF-4F1C-9750-2DC8E3368780}"/>
    <pc:docChg chg="undo custSel addSld delSld modSld delMainMaster">
      <pc:chgData name="Jeremy Bergmann" userId="c2589a63-7d35-4bd4-b1d6-7fbcacc677e5" providerId="ADAL" clId="{1963D0C2-B5CF-4F1C-9750-2DC8E3368780}" dt="2020-05-26T14:29:32.986" v="337" actId="20577"/>
      <pc:docMkLst>
        <pc:docMk/>
      </pc:docMkLst>
      <pc:sldChg chg="modSp mod">
        <pc:chgData name="Jeremy Bergmann" userId="c2589a63-7d35-4bd4-b1d6-7fbcacc677e5" providerId="ADAL" clId="{1963D0C2-B5CF-4F1C-9750-2DC8E3368780}" dt="2020-05-26T14:11:46.675" v="24" actId="14100"/>
        <pc:sldMkLst>
          <pc:docMk/>
          <pc:sldMk cId="0" sldId="257"/>
        </pc:sldMkLst>
        <pc:spChg chg="mod">
          <ac:chgData name="Jeremy Bergmann" userId="c2589a63-7d35-4bd4-b1d6-7fbcacc677e5" providerId="ADAL" clId="{1963D0C2-B5CF-4F1C-9750-2DC8E3368780}" dt="2020-05-26T14:11:46.675" v="24" actId="14100"/>
          <ac:spMkLst>
            <pc:docMk/>
            <pc:sldMk cId="0" sldId="257"/>
            <ac:spMk id="186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10:19.379" v="23" actId="1036"/>
          <ac:spMkLst>
            <pc:docMk/>
            <pc:sldMk cId="0" sldId="257"/>
            <ac:spMk id="188" creationId="{00000000-0000-0000-0000-000000000000}"/>
          </ac:spMkLst>
        </pc:spChg>
      </pc:sldChg>
      <pc:sldChg chg="del">
        <pc:chgData name="Jeremy Bergmann" userId="c2589a63-7d35-4bd4-b1d6-7fbcacc677e5" providerId="ADAL" clId="{1963D0C2-B5CF-4F1C-9750-2DC8E3368780}" dt="2020-05-26T13:17:53.031" v="0" actId="47"/>
        <pc:sldMkLst>
          <pc:docMk/>
          <pc:sldMk cId="0" sldId="258"/>
        </pc:sldMkLst>
      </pc:sldChg>
      <pc:sldChg chg="addSp delSp modSp add del mod">
        <pc:chgData name="Jeremy Bergmann" userId="c2589a63-7d35-4bd4-b1d6-7fbcacc677e5" providerId="ADAL" clId="{1963D0C2-B5CF-4F1C-9750-2DC8E3368780}" dt="2020-05-26T14:29:32.986" v="337" actId="20577"/>
        <pc:sldMkLst>
          <pc:docMk/>
          <pc:sldMk cId="0" sldId="267"/>
        </pc:sldMkLst>
        <pc:spChg chg="add del mod">
          <ac:chgData name="Jeremy Bergmann" userId="c2589a63-7d35-4bd4-b1d6-7fbcacc677e5" providerId="ADAL" clId="{1963D0C2-B5CF-4F1C-9750-2DC8E3368780}" dt="2020-05-26T14:13:03.194" v="38"/>
          <ac:spMkLst>
            <pc:docMk/>
            <pc:sldMk cId="0" sldId="267"/>
            <ac:spMk id="2" creationId="{435AB8BC-C234-415C-9613-CC4D72DD9EF3}"/>
          </ac:spMkLst>
        </pc:spChg>
        <pc:spChg chg="add del mod">
          <ac:chgData name="Jeremy Bergmann" userId="c2589a63-7d35-4bd4-b1d6-7fbcacc677e5" providerId="ADAL" clId="{1963D0C2-B5CF-4F1C-9750-2DC8E3368780}" dt="2020-05-26T14:13:27.188" v="43"/>
          <ac:spMkLst>
            <pc:docMk/>
            <pc:sldMk cId="0" sldId="267"/>
            <ac:spMk id="3" creationId="{7795D1AD-CED1-4DAA-B161-52B4E339A829}"/>
          </ac:spMkLst>
        </pc:spChg>
        <pc:spChg chg="add mod">
          <ac:chgData name="Jeremy Bergmann" userId="c2589a63-7d35-4bd4-b1d6-7fbcacc677e5" providerId="ADAL" clId="{1963D0C2-B5CF-4F1C-9750-2DC8E3368780}" dt="2020-05-26T14:08:49.856" v="4" actId="571"/>
          <ac:spMkLst>
            <pc:docMk/>
            <pc:sldMk cId="0" sldId="267"/>
            <ac:spMk id="7" creationId="{CBA50CBE-1098-4CA0-8B39-9F0E89868F7D}"/>
          </ac:spMkLst>
        </pc:spChg>
        <pc:spChg chg="add del mod">
          <ac:chgData name="Jeremy Bergmann" userId="c2589a63-7d35-4bd4-b1d6-7fbcacc677e5" providerId="ADAL" clId="{1963D0C2-B5CF-4F1C-9750-2DC8E3368780}" dt="2020-05-26T14:21:10.596" v="153" actId="478"/>
          <ac:spMkLst>
            <pc:docMk/>
            <pc:sldMk cId="0" sldId="267"/>
            <ac:spMk id="9" creationId="{FF4A42CF-A181-4334-9B7A-6828454C18D8}"/>
          </ac:spMkLst>
        </pc:spChg>
        <pc:spChg chg="mod">
          <ac:chgData name="Jeremy Bergmann" userId="c2589a63-7d35-4bd4-b1d6-7fbcacc677e5" providerId="ADAL" clId="{1963D0C2-B5CF-4F1C-9750-2DC8E3368780}" dt="2020-05-26T14:11:59.458" v="25" actId="20577"/>
          <ac:spMkLst>
            <pc:docMk/>
            <pc:sldMk cId="0" sldId="267"/>
            <ac:spMk id="197" creationId="{00000000-0000-0000-0000-000000000000}"/>
          </ac:spMkLst>
        </pc:spChg>
        <pc:spChg chg="del">
          <ac:chgData name="Jeremy Bergmann" userId="c2589a63-7d35-4bd4-b1d6-7fbcacc677e5" providerId="ADAL" clId="{1963D0C2-B5CF-4F1C-9750-2DC8E3368780}" dt="2020-05-26T14:26:12.850" v="244" actId="478"/>
          <ac:spMkLst>
            <pc:docMk/>
            <pc:sldMk cId="0" sldId="267"/>
            <ac:spMk id="198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1:11.397" v="154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Jeremy Bergmann" userId="c2589a63-7d35-4bd4-b1d6-7fbcacc677e5" providerId="ADAL" clId="{1963D0C2-B5CF-4F1C-9750-2DC8E3368780}" dt="2020-05-26T14:29:32.986" v="337" actId="20577"/>
          <ac:spMkLst>
            <pc:docMk/>
            <pc:sldMk cId="0" sldId="267"/>
            <ac:spMk id="200" creationId="{00000000-0000-0000-0000-000000000000}"/>
          </ac:spMkLst>
        </pc:spChg>
        <pc:spChg chg="del mod">
          <ac:chgData name="Jeremy Bergmann" userId="c2589a63-7d35-4bd4-b1d6-7fbcacc677e5" providerId="ADAL" clId="{1963D0C2-B5CF-4F1C-9750-2DC8E3368780}" dt="2020-05-26T14:20:56.978" v="151" actId="478"/>
          <ac:spMkLst>
            <pc:docMk/>
            <pc:sldMk cId="0" sldId="267"/>
            <ac:spMk id="201" creationId="{00000000-0000-0000-0000-000000000000}"/>
          </ac:spMkLst>
        </pc:spChg>
        <pc:picChg chg="add del mod">
          <ac:chgData name="Jeremy Bergmann" userId="c2589a63-7d35-4bd4-b1d6-7fbcacc677e5" providerId="ADAL" clId="{1963D0C2-B5CF-4F1C-9750-2DC8E3368780}" dt="2020-05-26T14:28:32.768" v="320" actId="478"/>
          <ac:picMkLst>
            <pc:docMk/>
            <pc:sldMk cId="0" sldId="267"/>
            <ac:picMk id="4" creationId="{8EBA1091-2EDC-40B3-A912-DA5AE6A74522}"/>
          </ac:picMkLst>
        </pc:picChg>
        <pc:picChg chg="add mod">
          <ac:chgData name="Jeremy Bergmann" userId="c2589a63-7d35-4bd4-b1d6-7fbcacc677e5" providerId="ADAL" clId="{1963D0C2-B5CF-4F1C-9750-2DC8E3368780}" dt="2020-05-26T14:28:38.774" v="322" actId="1076"/>
          <ac:picMkLst>
            <pc:docMk/>
            <pc:sldMk cId="0" sldId="267"/>
            <ac:picMk id="5" creationId="{B8D909CA-EA2D-4E39-8E60-7C6B6FEC8725}"/>
          </ac:picMkLst>
        </pc:picChg>
        <pc:picChg chg="add mod">
          <ac:chgData name="Jeremy Bergmann" userId="c2589a63-7d35-4bd4-b1d6-7fbcacc677e5" providerId="ADAL" clId="{1963D0C2-B5CF-4F1C-9750-2DC8E3368780}" dt="2020-05-26T14:29:19.010" v="328" actId="1076"/>
          <ac:picMkLst>
            <pc:docMk/>
            <pc:sldMk cId="0" sldId="267"/>
            <ac:picMk id="6" creationId="{87D65709-38D8-43FE-8842-D4FE68BA9BD6}"/>
          </ac:picMkLst>
        </pc:picChg>
        <pc:picChg chg="add del mod">
          <ac:chgData name="Jeremy Bergmann" userId="c2589a63-7d35-4bd4-b1d6-7fbcacc677e5" providerId="ADAL" clId="{1963D0C2-B5CF-4F1C-9750-2DC8E3368780}" dt="2020-05-26T14:27:52.384" v="311" actId="478"/>
          <ac:picMkLst>
            <pc:docMk/>
            <pc:sldMk cId="0" sldId="267"/>
            <ac:picMk id="1026" creationId="{BE0ED252-85C4-42E2-924F-E4E254B2097D}"/>
          </ac:picMkLst>
        </pc:picChg>
      </pc:sldChg>
      <pc:sldChg chg="modSp add del mod">
        <pc:chgData name="Jeremy Bergmann" userId="c2589a63-7d35-4bd4-b1d6-7fbcacc677e5" providerId="ADAL" clId="{1963D0C2-B5CF-4F1C-9750-2DC8E3368780}" dt="2020-05-26T14:20:44.504" v="128" actId="47"/>
        <pc:sldMkLst>
          <pc:docMk/>
          <pc:sldMk cId="3531225892" sldId="268"/>
        </pc:sldMkLst>
        <pc:spChg chg="mod">
          <ac:chgData name="Jeremy Bergmann" userId="c2589a63-7d35-4bd4-b1d6-7fbcacc677e5" providerId="ADAL" clId="{1963D0C2-B5CF-4F1C-9750-2DC8E3368780}" dt="2020-05-26T14:20:31.604" v="126" actId="20577"/>
          <ac:spMkLst>
            <pc:docMk/>
            <pc:sldMk cId="3531225892" sldId="268"/>
            <ac:spMk id="197" creationId="{00000000-0000-0000-0000-000000000000}"/>
          </ac:spMkLst>
        </pc:spChg>
      </pc:sldChg>
      <pc:sldChg chg="modSp add mod">
        <pc:chgData name="Jeremy Bergmann" userId="c2589a63-7d35-4bd4-b1d6-7fbcacc677e5" providerId="ADAL" clId="{1963D0C2-B5CF-4F1C-9750-2DC8E3368780}" dt="2020-05-26T14:20:51.066" v="150" actId="20577"/>
        <pc:sldMkLst>
          <pc:docMk/>
          <pc:sldMk cId="0" sldId="269"/>
        </pc:sldMkLst>
        <pc:spChg chg="mod">
          <ac:chgData name="Jeremy Bergmann" userId="c2589a63-7d35-4bd4-b1d6-7fbcacc677e5" providerId="ADAL" clId="{1963D0C2-B5CF-4F1C-9750-2DC8E3368780}" dt="2020-05-26T14:20:51.066" v="150" actId="20577"/>
          <ac:spMkLst>
            <pc:docMk/>
            <pc:sldMk cId="0" sldId="269"/>
            <ac:spMk id="197" creationId="{00000000-0000-0000-0000-000000000000}"/>
          </ac:spMkLst>
        </pc:spChg>
      </pc:sldChg>
      <pc:sldMasterChg chg="del delSldLayout">
        <pc:chgData name="Jeremy Bergmann" userId="c2589a63-7d35-4bd4-b1d6-7fbcacc677e5" providerId="ADAL" clId="{1963D0C2-B5CF-4F1C-9750-2DC8E3368780}" dt="2020-05-26T13:17:53.031" v="0" actId="47"/>
        <pc:sldMasterMkLst>
          <pc:docMk/>
          <pc:sldMasterMk cId="0" sldId="2147483673"/>
        </pc:sldMasterMkLst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Jeremy Bergmann" userId="c2589a63-7d35-4bd4-b1d6-7fbcacc677e5" providerId="ADAL" clId="{1963D0C2-B5CF-4F1C-9750-2DC8E3368780}" dt="2020-05-26T13:17:53.031" v="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Jeremy Bergmann" userId="c2589a63-7d35-4bd4-b1d6-7fbcacc677e5" providerId="ADAL" clId="{18B4C70C-7396-4628-90A7-3BDDEE7D09E6}"/>
    <pc:docChg chg="modSld">
      <pc:chgData name="Jeremy Bergmann" userId="c2589a63-7d35-4bd4-b1d6-7fbcacc677e5" providerId="ADAL" clId="{18B4C70C-7396-4628-90A7-3BDDEE7D09E6}" dt="2020-05-26T14:41:40.798" v="27" actId="20577"/>
      <pc:docMkLst>
        <pc:docMk/>
      </pc:docMkLst>
      <pc:sldChg chg="modSp mod">
        <pc:chgData name="Jeremy Bergmann" userId="c2589a63-7d35-4bd4-b1d6-7fbcacc677e5" providerId="ADAL" clId="{18B4C70C-7396-4628-90A7-3BDDEE7D09E6}" dt="2020-05-26T14:41:14.745" v="21" actId="20577"/>
        <pc:sldMkLst>
          <pc:docMk/>
          <pc:sldMk cId="0" sldId="256"/>
        </pc:sldMkLst>
        <pc:spChg chg="mod">
          <ac:chgData name="Jeremy Bergmann" userId="c2589a63-7d35-4bd4-b1d6-7fbcacc677e5" providerId="ADAL" clId="{18B4C70C-7396-4628-90A7-3BDDEE7D09E6}" dt="2020-05-26T14:41:14.745" v="21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Jeremy Bergmann" userId="c2589a63-7d35-4bd4-b1d6-7fbcacc677e5" providerId="ADAL" clId="{18B4C70C-7396-4628-90A7-3BDDEE7D09E6}" dt="2020-05-26T14:41:40.798" v="27" actId="20577"/>
        <pc:sldMkLst>
          <pc:docMk/>
          <pc:sldMk cId="0" sldId="257"/>
        </pc:sldMkLst>
        <pc:spChg chg="mod">
          <ac:chgData name="Jeremy Bergmann" userId="c2589a63-7d35-4bd4-b1d6-7fbcacc677e5" providerId="ADAL" clId="{18B4C70C-7396-4628-90A7-3BDDEE7D09E6}" dt="2020-05-26T14:41:40.798" v="27" actId="20577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dang/9a4a8063ebea3b829b8025746643ade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x-mind/world-cities-databas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gregorut/videogamesale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7686410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07686410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24fce185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a.`code</a:t>
            </a:r>
            <a:r>
              <a:rPr lang="en-US" dirty="0"/>
              <a:t>`, </a:t>
            </a:r>
            <a:r>
              <a:rPr lang="en-US" dirty="0" err="1"/>
              <a:t>a.`name</a:t>
            </a:r>
            <a:r>
              <a:rPr lang="en-US" dirty="0"/>
              <a:t>` AS country  FROM </a:t>
            </a:r>
            <a:r>
              <a:rPr lang="en-US" dirty="0" err="1"/>
              <a:t>world.country</a:t>
            </a:r>
            <a:r>
              <a:rPr lang="en-US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b.`Language</a:t>
            </a:r>
            <a:r>
              <a:rPr lang="en-US" dirty="0"/>
              <a:t>` ='English’;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b.countryCode</a:t>
            </a:r>
            <a:r>
              <a:rPr lang="en-US" dirty="0"/>
              <a:t>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world.countrylanguage</a:t>
            </a:r>
            <a:r>
              <a:rPr lang="en-US" dirty="0"/>
              <a:t> AS 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WHERE  </a:t>
            </a:r>
            <a:r>
              <a:rPr lang="en-US" dirty="0" err="1"/>
              <a:t>b.countrycode</a:t>
            </a:r>
            <a:r>
              <a:rPr lang="en-US" dirty="0"/>
              <a:t> ='AFG’;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  <a:r>
              <a:rPr lang="en-US" dirty="0" err="1"/>
              <a:t>a.`name</a:t>
            </a:r>
            <a:r>
              <a:rPr lang="en-US" dirty="0"/>
              <a:t>` AS country, </a:t>
            </a:r>
            <a:r>
              <a:rPr lang="en-US" dirty="0" err="1"/>
              <a:t>b.`language</a:t>
            </a:r>
            <a:r>
              <a:rPr lang="en-US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FROM </a:t>
            </a:r>
            <a:r>
              <a:rPr lang="en-US" dirty="0" err="1"/>
              <a:t>world.country</a:t>
            </a:r>
            <a:r>
              <a:rPr lang="en-US" dirty="0"/>
              <a:t> AS a LEFT JOIN </a:t>
            </a:r>
            <a:r>
              <a:rPr lang="en-US" dirty="0" err="1"/>
              <a:t>world.countrylanguage</a:t>
            </a:r>
            <a:r>
              <a:rPr lang="en-US" dirty="0"/>
              <a:t> AS b ON </a:t>
            </a:r>
            <a:r>
              <a:rPr lang="en-US" dirty="0" err="1"/>
              <a:t>a.`code</a:t>
            </a:r>
            <a:r>
              <a:rPr lang="en-US" dirty="0"/>
              <a:t>` = </a:t>
            </a:r>
            <a:r>
              <a:rPr lang="en-US" dirty="0" err="1"/>
              <a:t>b.countryCode</a:t>
            </a:r>
            <a:r>
              <a:rPr lang="en-US" dirty="0"/>
              <a:t> AND </a:t>
            </a:r>
            <a:r>
              <a:rPr lang="en-US" dirty="0" err="1"/>
              <a:t>b.`Language</a:t>
            </a:r>
            <a:r>
              <a:rPr lang="en-US" dirty="0"/>
              <a:t>` ='English';</a:t>
            </a:r>
            <a:endParaRPr dirty="0"/>
          </a:p>
        </p:txBody>
      </p:sp>
      <p:sp>
        <p:nvSpPr>
          <p:cNvPr id="211" name="Google Shape;211;g4f24fce1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7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27544abd_0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5027544ab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42f5a07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`='English’’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UNION ALL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America’</a:t>
            </a:r>
            <a:endParaRPr dirty="0"/>
          </a:p>
        </p:txBody>
      </p:sp>
      <p:sp>
        <p:nvSpPr>
          <p:cNvPr id="235" name="Google Shape;235;g5d42f5a07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f24fce185_2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LEFT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 = 'Portuguese'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UNION</a:t>
            </a:r>
          </a:p>
          <a:p>
            <a:pPr marL="457200" lvl="0">
              <a:lnSpc>
                <a:spcPct val="150000"/>
              </a:lnSpc>
            </a:pP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SELECT '' AS </a:t>
            </a:r>
            <a:r>
              <a:rPr lang="en-US" sz="1200" dirty="0" err="1"/>
              <a:t>country_code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RIGHT JOIN </a:t>
            </a:r>
            <a:r>
              <a:rPr lang="en-US" sz="1200" dirty="0" err="1"/>
              <a:t>world.countrylanguage</a:t>
            </a:r>
            <a:r>
              <a:rPr lang="en-US" sz="1200" dirty="0"/>
              <a:t> AS b</a:t>
            </a:r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 ON </a:t>
            </a:r>
            <a:r>
              <a:rPr lang="en-US" sz="1200" dirty="0" err="1"/>
              <a:t>a.`code</a:t>
            </a:r>
            <a:r>
              <a:rPr lang="en-US" sz="1200" dirty="0"/>
              <a:t>`=</a:t>
            </a:r>
            <a:r>
              <a:rPr lang="en-US" sz="1200" dirty="0" err="1"/>
              <a:t>b.countrycode</a:t>
            </a:r>
            <a:endParaRPr lang="en-US" sz="1200" dirty="0"/>
          </a:p>
          <a:p>
            <a:pPr marL="457200"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'South America'</a:t>
            </a:r>
            <a:endParaRPr dirty="0"/>
          </a:p>
        </p:txBody>
      </p:sp>
      <p:sp>
        <p:nvSpPr>
          <p:cNvPr id="218" name="Google Shape;218;g4f24fce185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27544abd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`='English'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UNION </a:t>
            </a:r>
          </a:p>
          <a:p>
            <a:pPr lvl="0">
              <a:lnSpc>
                <a:spcPct val="150000"/>
              </a:lnSpc>
            </a:pPr>
            <a:endParaRPr lang="en-US" sz="1200" dirty="0"/>
          </a:p>
          <a:p>
            <a:pPr lvl="0">
              <a:lnSpc>
                <a:spcPct val="150000"/>
              </a:lnSpc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b.`Language</a:t>
            </a:r>
            <a:r>
              <a:rPr lang="en-US" sz="1200" dirty="0"/>
              <a:t>`='Spanish'</a:t>
            </a:r>
          </a:p>
          <a:p>
            <a:pPr lvl="0">
              <a:lnSpc>
                <a:spcPct val="150000"/>
              </a:lnSpc>
            </a:pPr>
            <a:r>
              <a:rPr lang="en-US" sz="1200" dirty="0"/>
              <a:t>WHERE </a:t>
            </a:r>
            <a:r>
              <a:rPr lang="en-US" sz="1200" dirty="0" err="1"/>
              <a:t>a.continent</a:t>
            </a:r>
            <a:r>
              <a:rPr lang="en-US" sz="1200" dirty="0"/>
              <a:t> = 'North America'</a:t>
            </a:r>
            <a:endParaRPr lang="en-US" dirty="0"/>
          </a:p>
        </p:txBody>
      </p:sp>
      <p:sp>
        <p:nvSpPr>
          <p:cNvPr id="247" name="Google Shape;247;g5027544abd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38ce4af1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guide - https://www.w3resource.com/sql/subqueries/understanding-sql-subqueries.php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clause query: 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SELECT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, (SELECT SUM(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ship_charge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orders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WHERE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customer.customer_num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=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orders.customer_num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)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AS </a:t>
            </a:r>
            <a:r>
              <a:rPr lang="en-US" dirty="0" err="1">
                <a:solidFill>
                  <a:srgbClr val="003399"/>
                </a:solidFill>
                <a:effectLst/>
                <a:latin typeface="Courier"/>
              </a:rPr>
              <a:t>total_ship_chg</a:t>
            </a:r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 </a:t>
            </a:r>
          </a:p>
          <a:p>
            <a:r>
              <a:rPr lang="en-US" dirty="0">
                <a:solidFill>
                  <a:srgbClr val="003399"/>
                </a:solidFill>
                <a:effectLst/>
                <a:latin typeface="Courier"/>
              </a:rPr>
              <a:t>FROM customer </a:t>
            </a: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endParaRPr lang="en-US" dirty="0">
              <a:solidFill>
                <a:srgbClr val="003399"/>
              </a:solidFill>
              <a:effectLst/>
              <a:latin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5038ce4af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continent,  `name` AS country,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populationFROM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world.countryWHERE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 = '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';SELECT  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(SELECT continent,  `name` AS country,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populationFROM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world.countryWHERE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continent = '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')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 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e779e5c2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4fe779e5c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MAX(s1.cases)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covid_19.us AS s1 ; # subquery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#return single scalar value - running total by day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(SELECT MAX(s1.cases) FROM covid_19.us AS s1)  AS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DESC;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2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e779e5c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#note the date format when using CAST function</a:t>
            </a:r>
          </a:p>
        </p:txBody>
      </p:sp>
      <p:sp>
        <p:nvSpPr>
          <p:cNvPr id="262" name="Google Shape;262;g4fe779e5c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90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27544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27544a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https://gist.github.com/mdang/9a4a8063ebea3b829b8025746643ade1</a:t>
            </a:r>
            <a:endParaRPr dirty="0"/>
          </a:p>
        </p:txBody>
      </p:sp>
      <p:sp>
        <p:nvSpPr>
          <p:cNvPr id="258" name="Google Shape;258;g5027544a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14410f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e14410f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42f5a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42f5a0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https://www.kaggle.com/max-mind/world-cities-database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https://www.kaggle.com/gregorut/videogamesales</a:t>
            </a:r>
            <a:endParaRPr/>
          </a:p>
        </p:txBody>
      </p:sp>
      <p:sp>
        <p:nvSpPr>
          <p:cNvPr id="266" name="Google Shape;266;g5d42f5a0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38ce4af1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5038ce4af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4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768641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Feynman technique: Learn -&gt; Explain -&gt; Reflect -&gt; Repeat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most important ideas from last class?</a:t>
            </a:r>
            <a:br>
              <a:rPr lang="en-US"/>
            </a:br>
            <a:br>
              <a:rPr lang="en-US"/>
            </a:br>
            <a:r>
              <a:rPr lang="en-US"/>
              <a:t>Write a summary of the information as if explaining to a 14 year old. </a:t>
            </a:r>
            <a:br>
              <a:rPr lang="en-US"/>
            </a:br>
            <a:r>
              <a:rPr lang="en-US"/>
              <a:t>Avoid jargon</a:t>
            </a:r>
            <a:br>
              <a:rPr lang="en-US"/>
            </a:br>
            <a:r>
              <a:rPr lang="en-US"/>
              <a:t>Keep the words and sentences simple</a:t>
            </a:r>
            <a:br>
              <a:rPr lang="en-US"/>
            </a:br>
            <a:r>
              <a:rPr lang="en-US"/>
              <a:t>Rely on memory</a:t>
            </a:r>
            <a:br>
              <a:rPr lang="en-US"/>
            </a:br>
            <a:r>
              <a:rPr lang="en-US"/>
              <a:t>Make the explanation visual, if possible</a:t>
            </a:r>
            <a:br>
              <a:rPr lang="en-US"/>
            </a:br>
            <a:br>
              <a:rPr lang="en-US"/>
            </a:br>
            <a:r>
              <a:rPr lang="en-US"/>
              <a:t>Note where you had difficulty or have knowledge gaps.</a:t>
            </a:r>
            <a:br>
              <a:rPr lang="en-US"/>
            </a:br>
            <a:r>
              <a:rPr lang="en-US"/>
              <a:t>These indicate things you should review, research, or ask questions about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0768641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87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27544ab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Creation: creating tables and databases, the things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Storage: where data are stored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Cleaning: adding, removing, or modifying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Retrieval: selecting only the data you want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5027544ab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24fce185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Common - INNER &amp; LEFT, Sometimes Full Outer</a:t>
            </a:r>
            <a:endParaRPr/>
          </a:p>
        </p:txBody>
      </p:sp>
      <p:sp>
        <p:nvSpPr>
          <p:cNvPr id="197" name="Google Shape;197;g4f24fce185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a.`code</a:t>
            </a:r>
            <a:r>
              <a:rPr lang="en-US" sz="1200" dirty="0"/>
              <a:t>`, </a:t>
            </a:r>
            <a:r>
              <a:rPr lang="en-US" sz="1200" dirty="0" err="1"/>
              <a:t>a.`name</a:t>
            </a:r>
            <a:r>
              <a:rPr lang="en-US" sz="1200" dirty="0"/>
              <a:t>` AS country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--run each part of the query then produce the final joined result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b.countrycode</a:t>
            </a:r>
            <a:r>
              <a:rPr lang="en-US" sz="1200" dirty="0"/>
              <a:t>, </a:t>
            </a:r>
            <a:r>
              <a:rPr lang="en-US" sz="1200" dirty="0" err="1"/>
              <a:t>b.`language</a:t>
            </a:r>
            <a:r>
              <a:rPr lang="en-US" sz="1200" dirty="0"/>
              <a:t>`, </a:t>
            </a:r>
            <a:r>
              <a:rPr lang="en-US" sz="1200" dirty="0" err="1"/>
              <a:t>b.isofficial</a:t>
            </a:r>
            <a:r>
              <a:rPr lang="en-US" sz="1200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world.countrylanguage</a:t>
            </a:r>
            <a:r>
              <a:rPr lang="en-US" sz="1200" dirty="0"/>
              <a:t> AS 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WHERE </a:t>
            </a:r>
            <a:r>
              <a:rPr lang="en-US" sz="1200" dirty="0" err="1"/>
              <a:t>b.isofficial</a:t>
            </a:r>
            <a:r>
              <a:rPr lang="en-US" sz="1200" dirty="0"/>
              <a:t> ='T';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SELECT </a:t>
            </a:r>
            <a:r>
              <a:rPr lang="en-US" sz="1200" dirty="0" err="1"/>
              <a:t>a.`name</a:t>
            </a:r>
            <a:r>
              <a:rPr lang="en-US" sz="1200" dirty="0"/>
              <a:t>` AS country, </a:t>
            </a:r>
            <a:r>
              <a:rPr lang="en-US" sz="1200" dirty="0" err="1"/>
              <a:t>b.`language</a:t>
            </a:r>
            <a:r>
              <a:rPr lang="en-US" sz="1200" dirty="0"/>
              <a:t>`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/>
              <a:t>FROM </a:t>
            </a:r>
            <a:r>
              <a:rPr lang="en-US" sz="1200" dirty="0" err="1"/>
              <a:t>world.country</a:t>
            </a:r>
            <a:r>
              <a:rPr lang="en-US" sz="1200" dirty="0"/>
              <a:t> AS a INNER JOIN </a:t>
            </a:r>
            <a:r>
              <a:rPr lang="en-US" sz="1200" dirty="0" err="1"/>
              <a:t>world.countrylanguage</a:t>
            </a:r>
            <a:r>
              <a:rPr lang="en-US" sz="1200" dirty="0"/>
              <a:t> AS b ON </a:t>
            </a:r>
            <a:r>
              <a:rPr lang="en-US" sz="1200" dirty="0" err="1"/>
              <a:t>a.`code</a:t>
            </a:r>
            <a:r>
              <a:rPr lang="en-US" sz="1200" dirty="0"/>
              <a:t>` = </a:t>
            </a:r>
            <a:r>
              <a:rPr lang="en-US" sz="1200" dirty="0" err="1"/>
              <a:t>b.countrycode</a:t>
            </a:r>
            <a:r>
              <a:rPr lang="en-US" sz="1200" dirty="0"/>
              <a:t> AND </a:t>
            </a:r>
            <a:r>
              <a:rPr lang="en-US" sz="1200" dirty="0" err="1"/>
              <a:t>b.isofficial</a:t>
            </a:r>
            <a:r>
              <a:rPr lang="en-US" sz="1200" dirty="0"/>
              <a:t> ='T'</a:t>
            </a: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7686410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4" name="Google Shape;204;g50768641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8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9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marL="1371600" lvl="2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marL="1828800" lvl="3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5pPr>
            <a:lvl6pPr marL="2743200" lvl="5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6pPr>
            <a:lvl7pPr marL="3200400" lvl="6" indent="-308610" algn="l" rtl="0"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7pPr>
            <a:lvl8pPr marL="3657600" lvl="7" indent="-308609" algn="l" rtl="0"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8pPr>
            <a:lvl9pPr marL="4114800" lvl="8" indent="-308609" algn="l" rtl="0">
              <a:spcBef>
                <a:spcPts val="600"/>
              </a:spcBef>
              <a:spcAft>
                <a:spcPts val="600"/>
              </a:spcAft>
              <a:buSzPts val="126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practices.org/courseware/2_7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courseware/2_7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970650" y="2700745"/>
            <a:ext cx="10250700" cy="90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US" dirty="0"/>
              <a:t>Joining &amp; 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endParaRPr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dirty="0"/>
              <a:t>Jeremy Bergmann - Omaha Data Science Academy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Left Join - Example</a:t>
            </a:r>
            <a:endParaRPr sz="4800"/>
          </a:p>
        </p:txBody>
      </p:sp>
      <p:sp>
        <p:nvSpPr>
          <p:cNvPr id="214" name="Google Shape;214;p32"/>
          <p:cNvSpPr txBox="1"/>
          <p:nvPr/>
        </p:nvSpPr>
        <p:spPr>
          <a:xfrm>
            <a:off x="787400" y="2020925"/>
            <a:ext cx="670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“Which countries do/do not speak English as a language?”                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r>
              <a:rPr lang="en-US" sz="2400" u="sng" dirty="0"/>
              <a:t>Example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SELECT </a:t>
            </a:r>
            <a:r>
              <a:rPr lang="en-US" sz="2000" dirty="0" err="1"/>
              <a:t>a.`name</a:t>
            </a:r>
            <a:r>
              <a:rPr lang="en-US" sz="2000" dirty="0"/>
              <a:t>` AS country, </a:t>
            </a:r>
            <a:r>
              <a:rPr lang="en-US" sz="2000" dirty="0" err="1"/>
              <a:t>b.`language</a:t>
            </a:r>
            <a:r>
              <a:rPr lang="en-US" sz="2000" dirty="0"/>
              <a:t>`   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dirty="0" err="1"/>
              <a:t>world.country</a:t>
            </a:r>
            <a:r>
              <a:rPr lang="en-US" sz="2000" dirty="0"/>
              <a:t> AS a </a:t>
            </a:r>
            <a:br>
              <a:rPr lang="en-US" sz="2000" dirty="0"/>
            </a:br>
            <a:r>
              <a:rPr lang="en-US" sz="2000" dirty="0"/>
              <a:t>LEFT JOIN </a:t>
            </a:r>
            <a:r>
              <a:rPr lang="en-US" sz="2000" dirty="0" err="1"/>
              <a:t>world.countrylanguage</a:t>
            </a:r>
            <a:r>
              <a:rPr lang="en-US" sz="2000" dirty="0"/>
              <a:t> AS b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err="1"/>
              <a:t>a.code</a:t>
            </a:r>
            <a:r>
              <a:rPr lang="en-US" sz="2000" dirty="0"/>
              <a:t> = </a:t>
            </a:r>
            <a:r>
              <a:rPr lang="en-US" sz="2000" dirty="0" err="1"/>
              <a:t>b.countryCode</a:t>
            </a:r>
            <a:r>
              <a:rPr lang="en-US" sz="2000" dirty="0"/>
              <a:t> AND </a:t>
            </a:r>
            <a:r>
              <a:rPr lang="en-US" sz="2000" dirty="0" err="1"/>
              <a:t>b.`Language</a:t>
            </a:r>
            <a:r>
              <a:rPr lang="en-US" sz="2000" dirty="0"/>
              <a:t>` ='English'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0" y="2171150"/>
            <a:ext cx="3159700" cy="3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33135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FULL OUTER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9D155-54E7-4894-99A3-CF9E780D4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3" y="1947672"/>
            <a:ext cx="7033698" cy="3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 &amp; Union All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732775" y="2000825"/>
            <a:ext cx="69285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latin typeface="Lato"/>
                <a:ea typeface="Lato"/>
                <a:cs typeface="Lato"/>
                <a:sym typeface="Lato"/>
              </a:rPr>
              <a:t>Purpose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:  The UNION operator is used to append the result-set of two or more SELECT statements.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Each SELECT statement within UNION must have the same number of columns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must also have similar data types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The columns in each SELECT statement must also be in the same order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350" y="1458175"/>
            <a:ext cx="2731250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350" y="4119200"/>
            <a:ext cx="2731250" cy="247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SQL Union All</a:t>
            </a:r>
            <a:endParaRPr dirty="0"/>
          </a:p>
        </p:txBody>
      </p:sp>
      <p:sp>
        <p:nvSpPr>
          <p:cNvPr id="238" name="Google Shape;238;p35"/>
          <p:cNvSpPr txBox="1"/>
          <p:nvPr/>
        </p:nvSpPr>
        <p:spPr>
          <a:xfrm>
            <a:off x="6508900" y="2388625"/>
            <a:ext cx="350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“List all countries in North America that speak English or Spanish as a language,                           with </a:t>
            </a:r>
            <a:r>
              <a:rPr lang="en-US" sz="2400" u="sng" dirty="0">
                <a:solidFill>
                  <a:srgbClr val="6AA84F"/>
                </a:solidFill>
              </a:rPr>
              <a:t>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35"/>
          <p:cNvSpPr txBox="1"/>
          <p:nvPr/>
        </p:nvSpPr>
        <p:spPr>
          <a:xfrm>
            <a:off x="208875" y="1580100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 ALL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`='Spanish’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150" y="719813"/>
            <a:ext cx="1580100" cy="6110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5"/>
          <p:cNvCxnSpPr/>
          <p:nvPr/>
        </p:nvCxnSpPr>
        <p:spPr>
          <a:xfrm>
            <a:off x="10286600" y="41895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10523000" y="6264075"/>
            <a:ext cx="11523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0291975" y="6416300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0248200" y="3515775"/>
            <a:ext cx="1580100" cy="164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Full Outer Join - Example</a:t>
            </a:r>
            <a:endParaRPr dirty="0"/>
          </a:p>
        </p:txBody>
      </p:sp>
      <p:sp>
        <p:nvSpPr>
          <p:cNvPr id="221" name="Google Shape;221;p33"/>
          <p:cNvSpPr txBox="1"/>
          <p:nvPr/>
        </p:nvSpPr>
        <p:spPr>
          <a:xfrm>
            <a:off x="5125510" y="1535362"/>
            <a:ext cx="713847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“</a:t>
            </a:r>
            <a:r>
              <a:rPr lang="en-US" sz="2400" dirty="0">
                <a:solidFill>
                  <a:srgbClr val="FF0000"/>
                </a:solidFill>
              </a:rPr>
              <a:t>List the names for all South American countries that speak/don’t speak </a:t>
            </a:r>
            <a:r>
              <a:rPr lang="en-US" sz="2400" dirty="0" err="1">
                <a:solidFill>
                  <a:srgbClr val="FF0000"/>
                </a:solidFill>
              </a:rPr>
              <a:t>Portugese</a:t>
            </a:r>
            <a:r>
              <a:rPr lang="en-US" sz="2400" dirty="0"/>
              <a:t>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while including all other languages</a:t>
            </a:r>
            <a:r>
              <a:rPr lang="en-US" sz="2400" dirty="0"/>
              <a:t>”      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	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1EC6E2-DC7A-4B75-93B3-DFDC83532D0F}"/>
              </a:ext>
            </a:extLst>
          </p:cNvPr>
          <p:cNvSpPr/>
          <p:nvPr/>
        </p:nvSpPr>
        <p:spPr>
          <a:xfrm>
            <a:off x="0" y="1867951"/>
            <a:ext cx="6301409" cy="4524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b="1" u="sng" dirty="0"/>
              <a:t>MySQL Example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</a:t>
            </a:r>
            <a:r>
              <a:rPr lang="en-US" sz="1600" dirty="0" err="1"/>
              <a:t>a.`code</a:t>
            </a:r>
            <a:r>
              <a:rPr lang="en-US" sz="1600" dirty="0"/>
              <a:t>`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LEFT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ON </a:t>
            </a:r>
            <a:r>
              <a:rPr lang="en-US" sz="1600" dirty="0" err="1"/>
              <a:t>a.`code</a:t>
            </a:r>
            <a:r>
              <a:rPr lang="en-US" sz="1600" dirty="0"/>
              <a:t>`= </a:t>
            </a:r>
            <a:r>
              <a:rPr lang="en-US" sz="1600" dirty="0" err="1"/>
              <a:t>b.countrycode</a:t>
            </a:r>
            <a:r>
              <a:rPr lang="en-US" sz="1600" dirty="0"/>
              <a:t> AND </a:t>
            </a:r>
            <a:r>
              <a:rPr lang="en-US" sz="1600" dirty="0" err="1"/>
              <a:t>b.`language</a:t>
            </a:r>
            <a:r>
              <a:rPr lang="en-US" sz="1600" dirty="0"/>
              <a:t>`= 'Portuguese’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America’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UNION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SELECT ‘’ AS </a:t>
            </a:r>
            <a:r>
              <a:rPr lang="en-US" sz="1600" dirty="0" err="1"/>
              <a:t>country_code</a:t>
            </a:r>
            <a:r>
              <a:rPr lang="en-US" sz="1600" dirty="0"/>
              <a:t>, </a:t>
            </a:r>
            <a:r>
              <a:rPr lang="en-US" sz="1600" dirty="0" err="1"/>
              <a:t>b.`language</a:t>
            </a:r>
            <a:r>
              <a:rPr lang="en-US" sz="1600" dirty="0"/>
              <a:t>` </a:t>
            </a:r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FROM </a:t>
            </a:r>
            <a:r>
              <a:rPr lang="en-US" sz="1600" dirty="0" err="1"/>
              <a:t>world.country</a:t>
            </a:r>
            <a:r>
              <a:rPr lang="en-US" sz="1600" dirty="0"/>
              <a:t> AS a</a:t>
            </a:r>
          </a:p>
          <a:p>
            <a:pPr marL="457200" lvl="0"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</a:rPr>
              <a:t>RIGHT JOIN </a:t>
            </a:r>
            <a:r>
              <a:rPr lang="en-US" sz="1600" dirty="0" err="1"/>
              <a:t>world.countrylanguage</a:t>
            </a:r>
            <a:r>
              <a:rPr lang="en-US" sz="1600" dirty="0"/>
              <a:t> AS b                               ON </a:t>
            </a:r>
            <a:r>
              <a:rPr lang="en-US" sz="1600" dirty="0" err="1"/>
              <a:t>a.`code</a:t>
            </a:r>
            <a:r>
              <a:rPr lang="en-US" sz="1600" dirty="0"/>
              <a:t>`=</a:t>
            </a:r>
            <a:r>
              <a:rPr lang="en-US" sz="1600" dirty="0" err="1"/>
              <a:t>b.countrycode</a:t>
            </a:r>
            <a:endParaRPr lang="en-US" sz="1600" dirty="0"/>
          </a:p>
          <a:p>
            <a:pPr marL="457200" lvl="0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a.continent</a:t>
            </a:r>
            <a:r>
              <a:rPr lang="en-US" sz="1600" dirty="0"/>
              <a:t> = 'South America'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F4C23-2154-499E-90A5-241D78F9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1" y="3253891"/>
            <a:ext cx="2139977" cy="35222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5DE4E7-CF83-44FD-85DF-ED79B3576792}"/>
              </a:ext>
            </a:extLst>
          </p:cNvPr>
          <p:cNvSpPr/>
          <p:nvPr/>
        </p:nvSpPr>
        <p:spPr>
          <a:xfrm>
            <a:off x="7624761" y="3253891"/>
            <a:ext cx="2139977" cy="258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76BB1-6834-4169-A4E3-EB90BC663BC7}"/>
              </a:ext>
            </a:extLst>
          </p:cNvPr>
          <p:cNvSpPr/>
          <p:nvPr/>
        </p:nvSpPr>
        <p:spPr>
          <a:xfrm>
            <a:off x="8442669" y="5838825"/>
            <a:ext cx="1334060" cy="93732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SQL Union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6776850" y="1760887"/>
            <a:ext cx="279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Question</a:t>
            </a:r>
            <a:r>
              <a:rPr lang="en-US" sz="2400" dirty="0"/>
              <a:t>: </a:t>
            </a:r>
            <a:endParaRPr sz="2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“List all countries in North America that speak English or Spanish as a language,                  with </a:t>
            </a:r>
            <a:r>
              <a:rPr lang="en-US" sz="2400" u="sng" dirty="0">
                <a:solidFill>
                  <a:srgbClr val="6AA84F"/>
                </a:solidFill>
              </a:rPr>
              <a:t>no duplication</a:t>
            </a:r>
            <a:r>
              <a:rPr lang="en-US" sz="2400" dirty="0"/>
              <a:t>.          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		</a:t>
            </a:r>
            <a:endParaRPr sz="2400" u="sng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1" name="Google Shape;251;p36"/>
          <p:cNvSpPr txBox="1"/>
          <p:nvPr/>
        </p:nvSpPr>
        <p:spPr>
          <a:xfrm>
            <a:off x="373025" y="1742475"/>
            <a:ext cx="6615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                              </a:t>
            </a:r>
            <a:r>
              <a:rPr lang="en-US" sz="1800" b="1" u="sng" dirty="0"/>
              <a:t>Example</a:t>
            </a:r>
            <a:endParaRPr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`='English’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America’ </a:t>
            </a:r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</a:rPr>
              <a:t>UNION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FROM </a:t>
            </a:r>
            <a:r>
              <a:rPr lang="en-US" sz="1800" dirty="0" err="1"/>
              <a:t>world.country</a:t>
            </a:r>
            <a:r>
              <a:rPr lang="en-US" sz="1800" dirty="0"/>
              <a:t> AS a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INNER JOIN </a:t>
            </a:r>
            <a:r>
              <a:rPr lang="en-US" sz="1800" dirty="0" err="1"/>
              <a:t>world.countrylanguage</a:t>
            </a:r>
            <a:r>
              <a:rPr lang="en-US" sz="1800" dirty="0"/>
              <a:t> AS b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ON </a:t>
            </a:r>
            <a:r>
              <a:rPr lang="en-US" sz="1800" dirty="0" err="1"/>
              <a:t>a.`code</a:t>
            </a:r>
            <a:r>
              <a:rPr lang="en-US" sz="1800" dirty="0"/>
              <a:t>` = </a:t>
            </a:r>
            <a:r>
              <a:rPr lang="en-US" sz="1800" dirty="0" err="1"/>
              <a:t>b.countrycode</a:t>
            </a:r>
            <a:r>
              <a:rPr lang="en-US" sz="1800" dirty="0"/>
              <a:t> AND </a:t>
            </a:r>
            <a:r>
              <a:rPr lang="en-US" sz="1800" dirty="0" err="1"/>
              <a:t>b.`language</a:t>
            </a:r>
            <a:r>
              <a:rPr lang="en-US" sz="1800" dirty="0"/>
              <a:t>`= '</a:t>
            </a:r>
            <a:r>
              <a:rPr lang="en-US" sz="1800" dirty="0" err="1"/>
              <a:t>spanish</a:t>
            </a:r>
            <a:r>
              <a:rPr lang="en-US" sz="1800" dirty="0"/>
              <a:t>'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WHERE </a:t>
            </a:r>
            <a:r>
              <a:rPr lang="en-US" sz="1800" dirty="0" err="1"/>
              <a:t>a.continent</a:t>
            </a:r>
            <a:r>
              <a:rPr lang="en-US" sz="1800" dirty="0"/>
              <a:t> = 'North America'</a:t>
            </a:r>
            <a:br>
              <a:rPr lang="en-US" sz="1800" dirty="0"/>
            </a:br>
            <a:endParaRPr dirty="0"/>
          </a:p>
        </p:txBody>
      </p:sp>
      <p:cxnSp>
        <p:nvCxnSpPr>
          <p:cNvPr id="252" name="Google Shape;252;p36"/>
          <p:cNvCxnSpPr/>
          <p:nvPr/>
        </p:nvCxnSpPr>
        <p:spPr>
          <a:xfrm rot="10800000" flipH="1">
            <a:off x="9863300" y="4760887"/>
            <a:ext cx="1724100" cy="18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300" y="935975"/>
            <a:ext cx="1713100" cy="561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6"/>
          <p:cNvCxnSpPr/>
          <p:nvPr/>
        </p:nvCxnSpPr>
        <p:spPr>
          <a:xfrm>
            <a:off x="9968200" y="4760887"/>
            <a:ext cx="1503300" cy="6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Subqueries</a:t>
            </a:r>
            <a:endParaRPr sz="480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379950" y="2135350"/>
            <a:ext cx="112767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A.K.A. nested queries, inner queries, inner select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Must be enclosed by parentheses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Ex: SELECT &lt;col&gt; FROM &lt;table&gt;WHERE </a:t>
            </a:r>
            <a:r>
              <a:rPr lang="en-US" sz="2400" dirty="0">
                <a:solidFill>
                  <a:srgbClr val="FF0000"/>
                </a:solidFill>
              </a:rPr>
              <a:t>(SELECT &lt;col&gt; FROM &lt;table&gt;)</a:t>
            </a:r>
            <a:r>
              <a:rPr lang="en-US" sz="2400" dirty="0"/>
              <a:t>;</a:t>
            </a:r>
            <a:endParaRPr sz="2400" dirty="0"/>
          </a:p>
          <a:p>
            <a:pPr marL="1219200" lvl="1" indent="-304800" algn="l" rtl="0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Can return single value (aka scalar),                                                                                                 single row, single column, or table</a:t>
            </a:r>
            <a:endParaRPr sz="2400" dirty="0"/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Evaluated inside-out</a:t>
            </a:r>
          </a:p>
          <a:p>
            <a:pPr marL="6096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Also used in the </a:t>
            </a:r>
            <a:r>
              <a:rPr lang="en-US" sz="2400" dirty="0">
                <a:solidFill>
                  <a:srgbClr val="FF0000"/>
                </a:solidFill>
              </a:rPr>
              <a:t>SELECT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clause!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342900" lvl="0" indent="-217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414" y="4029075"/>
            <a:ext cx="56959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FROM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total population of the continent of Asia?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1114200" y="2467550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SUM(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subq.population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total_pop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(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SELECT continent,  `name` AS country, population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world.country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WHERE continent = '</a:t>
            </a:r>
            <a:r>
              <a:rPr lang="en-US" sz="1800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asia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'</a:t>
            </a:r>
            <a:endParaRPr sz="1800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#using subquery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subq.Continent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725" y="3357475"/>
            <a:ext cx="2622874" cy="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did it work?</a:t>
            </a:r>
            <a:endParaRPr sz="4800"/>
          </a:p>
        </p:txBody>
      </p:sp>
      <p:sp>
        <p:nvSpPr>
          <p:cNvPr id="275" name="Google Shape;275;p40"/>
          <p:cNvSpPr txBox="1"/>
          <p:nvPr/>
        </p:nvSpPr>
        <p:spPr>
          <a:xfrm>
            <a:off x="1547553" y="16151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SQL “Inner” Query</a:t>
            </a:r>
            <a:endParaRPr u="sng" dirty="0">
              <a:solidFill>
                <a:srgbClr val="FF0000"/>
              </a:solidFill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85" y="2191927"/>
            <a:ext cx="2809875" cy="271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4097000" y="4172100"/>
            <a:ext cx="33930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 txBox="1"/>
          <p:nvPr/>
        </p:nvSpPr>
        <p:spPr>
          <a:xfrm>
            <a:off x="3817550" y="3675600"/>
            <a:ext cx="3951900" cy="138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Summarize the Population of all Asian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Countries by Continent</a:t>
            </a:r>
            <a:r>
              <a:rPr lang="en-US" sz="1800" b="1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u="sng"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250" y="3724650"/>
            <a:ext cx="2622874" cy="9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5DD5A7D8-BD88-4BAF-8018-D7CB68DF3D0D}"/>
              </a:ext>
            </a:extLst>
          </p:cNvPr>
          <p:cNvSpPr txBox="1"/>
          <p:nvPr/>
        </p:nvSpPr>
        <p:spPr>
          <a:xfrm>
            <a:off x="7998118" y="303332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“Outer” Query</a:t>
            </a:r>
            <a:endParaRPr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4C374-9893-4EA3-9E1B-B2C6BD87D9AD}"/>
              </a:ext>
            </a:extLst>
          </p:cNvPr>
          <p:cNvSpPr txBox="1"/>
          <p:nvPr/>
        </p:nvSpPr>
        <p:spPr>
          <a:xfrm>
            <a:off x="7742749" y="4811315"/>
            <a:ext cx="3510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SELECT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subq.continent</a:t>
            </a:r>
            <a:endParaRPr lang="en-US" sz="14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, SUM(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subq.population</a:t>
            </a:r>
            <a:r>
              <a:rPr lang="en-US" sz="14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) as </a:t>
            </a:r>
            <a:r>
              <a:rPr lang="en-US" sz="14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total_pop</a:t>
            </a:r>
            <a:endParaRPr 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A889-3526-4135-B1C7-7087AA788585}"/>
              </a:ext>
            </a:extLst>
          </p:cNvPr>
          <p:cNvSpPr txBox="1"/>
          <p:nvPr/>
        </p:nvSpPr>
        <p:spPr>
          <a:xfrm>
            <a:off x="938513" y="5072925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continent, `name` as country,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world.country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where continent = ‘</a:t>
            </a:r>
            <a:r>
              <a:rPr lang="en-US" dirty="0" err="1">
                <a:solidFill>
                  <a:srgbClr val="FF0000"/>
                </a:solidFill>
              </a:rPr>
              <a:t>asia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SELECT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is the national vs. state proportions for Covid-19 cases, by Region?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684349" y="2492488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,(SELECT MAX(s1.cases) FROM covid_19.us AS s1)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total_US_cases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MAX(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us.cases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/ 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MAX(s1.cases) FROM covid_19.us AS s1)  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us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us.state</a:t>
            </a:r>
            <a:endParaRPr lang="en-US"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ORDER BY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state_prop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DESC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39"/>
          <p:cNvCxnSpPr>
            <a:cxnSpLocks/>
            <a:stCxn id="8" idx="1"/>
          </p:cNvCxnSpPr>
          <p:nvPr/>
        </p:nvCxnSpPr>
        <p:spPr>
          <a:xfrm flipH="1">
            <a:off x="5902036" y="2914382"/>
            <a:ext cx="3232026" cy="5566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68;p39">
            <a:extLst>
              <a:ext uri="{FF2B5EF4-FFF2-40B4-BE49-F238E27FC236}">
                <a16:creationId xmlns:a16="http://schemas.microsoft.com/office/drawing/2014/main" id="{113F8FF2-2009-4B6B-A329-668A6EB9EB5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26899" y="2914382"/>
            <a:ext cx="1807163" cy="1582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30F42CD-C46F-4F04-A7D3-7BD1CBBB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062" y="2561289"/>
            <a:ext cx="1853738" cy="706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D307FD-980B-43F1-BAB2-564E9722F5D0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23" name="Google Shape;275;p40">
            <a:extLst>
              <a:ext uri="{FF2B5EF4-FFF2-40B4-BE49-F238E27FC236}">
                <a16:creationId xmlns:a16="http://schemas.microsoft.com/office/drawing/2014/main" id="{CE35C0EB-9F36-4B44-A0F2-606AFC3B3052}"/>
              </a:ext>
            </a:extLst>
          </p:cNvPr>
          <p:cNvSpPr txBox="1"/>
          <p:nvPr/>
        </p:nvSpPr>
        <p:spPr>
          <a:xfrm>
            <a:off x="9477783" y="2058750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sp>
        <p:nvSpPr>
          <p:cNvPr id="24" name="Google Shape;275;p40">
            <a:extLst>
              <a:ext uri="{FF2B5EF4-FFF2-40B4-BE49-F238E27FC236}">
                <a16:creationId xmlns:a16="http://schemas.microsoft.com/office/drawing/2014/main" id="{FF319C94-C310-4004-90A0-709EA70823DA}"/>
              </a:ext>
            </a:extLst>
          </p:cNvPr>
          <p:cNvSpPr txBox="1"/>
          <p:nvPr/>
        </p:nvSpPr>
        <p:spPr>
          <a:xfrm>
            <a:off x="9675663" y="3180771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59C96-7B8F-4F03-9EEE-32BF06DE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899" y="3733800"/>
            <a:ext cx="33242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3 Review – Data Storage</a:t>
            </a:r>
            <a:endParaRPr sz="4800" dirty="0"/>
          </a:p>
        </p:txBody>
      </p:sp>
      <p:sp>
        <p:nvSpPr>
          <p:cNvPr id="198" name="Google Shape;198;p30"/>
          <p:cNvSpPr txBox="1"/>
          <p:nvPr/>
        </p:nvSpPr>
        <p:spPr>
          <a:xfrm>
            <a:off x="8285450" y="2016100"/>
            <a:ext cx="1496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68584" y="2016100"/>
            <a:ext cx="5655746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Data Storage</a:t>
            </a:r>
            <a:endParaRPr sz="2400" b="1" u="sng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and delete databases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2400" dirty="0"/>
              <a:t>Create and delete tables &amp; views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Create tables with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fields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Add and delete table constraints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Insert, Update, Delete data from tables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Import data from SQL and CSV files</a:t>
            </a:r>
          </a:p>
        </p:txBody>
      </p:sp>
      <p:pic>
        <p:nvPicPr>
          <p:cNvPr id="1026" name="Picture 2" descr="SQL ddl | Data Definition Language in SQL - sql - sql tutorial ...">
            <a:extLst>
              <a:ext uri="{FF2B5EF4-FFF2-40B4-BE49-F238E27FC236}">
                <a16:creationId xmlns:a16="http://schemas.microsoft.com/office/drawing/2014/main" id="{BBA3FD21-1B41-4F1D-92D8-50081331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44" y="201610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Example – WHERE Clause</a:t>
            </a:r>
            <a:endParaRPr sz="4800" dirty="0"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>
            <a:off x="439876" y="1783675"/>
            <a:ext cx="116628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current Covid-19 state-level info, for all states that begin with ‘N’ </a:t>
            </a:r>
            <a:endParaRPr dirty="0"/>
          </a:p>
        </p:txBody>
      </p:sp>
      <p:sp>
        <p:nvSpPr>
          <p:cNvPr id="266" name="Google Shape;266;p39"/>
          <p:cNvSpPr txBox="1"/>
          <p:nvPr/>
        </p:nvSpPr>
        <p:spPr>
          <a:xfrm>
            <a:off x="488088" y="2517426"/>
            <a:ext cx="73287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SQL Query</a:t>
            </a:r>
            <a:endParaRPr sz="18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q.*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covid_19.us_states as q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state in </a:t>
            </a:r>
            <a:r>
              <a:rPr lang="en-US" sz="18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(SELECT DISTINCT state FROM covid_19.us_states WHERE LEFT(state,1) = 'N’)</a:t>
            </a: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q.`date</a:t>
            </a:r>
            <a:r>
              <a:rPr lang="en-US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` = CAST('2021-10-15' AS DATE); 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36899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268;p39">
            <a:extLst>
              <a:ext uri="{FF2B5EF4-FFF2-40B4-BE49-F238E27FC236}">
                <a16:creationId xmlns:a16="http://schemas.microsoft.com/office/drawing/2014/main" id="{3693D60E-4E1B-47B7-9928-1269765E5F44}"/>
              </a:ext>
            </a:extLst>
          </p:cNvPr>
          <p:cNvCxnSpPr>
            <a:cxnSpLocks/>
          </p:cNvCxnSpPr>
          <p:nvPr/>
        </p:nvCxnSpPr>
        <p:spPr>
          <a:xfrm flipH="1">
            <a:off x="7489768" y="2914382"/>
            <a:ext cx="1644294" cy="11422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66CC3F-7894-49E7-BD77-B751971DFAD4}"/>
              </a:ext>
            </a:extLst>
          </p:cNvPr>
          <p:cNvSpPr txBox="1"/>
          <p:nvPr/>
        </p:nvSpPr>
        <p:spPr>
          <a:xfrm>
            <a:off x="7306886" y="6274675"/>
            <a:ext cx="48851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Total US Covid-19 cases as of 10/15/21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US Total, State and County datasets available on </a:t>
            </a:r>
            <a:r>
              <a:rPr lang="en-US" sz="1000" b="1" dirty="0" err="1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Github</a:t>
            </a:r>
            <a:r>
              <a:rPr lang="en-US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sv-SE" sz="1000" b="1" dirty="0">
                <a:solidFill>
                  <a:schemeClr val="accent1"/>
                </a:solidFill>
                <a:latin typeface="+mj-lt"/>
                <a:ea typeface="Lato"/>
                <a:cs typeface="Lato"/>
                <a:sym typeface="Lato"/>
              </a:rPr>
              <a:t>https://github.com/nytimes/covid-19-data/blob/master/us-counties.csv</a:t>
            </a:r>
            <a:endParaRPr lang="en-US" sz="1000" b="1" dirty="0">
              <a:solidFill>
                <a:schemeClr val="accent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0" name="Google Shape;275;p40">
            <a:extLst>
              <a:ext uri="{FF2B5EF4-FFF2-40B4-BE49-F238E27FC236}">
                <a16:creationId xmlns:a16="http://schemas.microsoft.com/office/drawing/2014/main" id="{665EF209-DE60-442C-A064-DA8237C07778}"/>
              </a:ext>
            </a:extLst>
          </p:cNvPr>
          <p:cNvSpPr txBox="1"/>
          <p:nvPr/>
        </p:nvSpPr>
        <p:spPr>
          <a:xfrm>
            <a:off x="9404862" y="3933027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6A9EA-B063-4EA3-BE34-ED73681E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788" y="4543425"/>
            <a:ext cx="3914775" cy="1704975"/>
          </a:xfrm>
          <a:prstGeom prst="rect">
            <a:avLst/>
          </a:prstGeom>
        </p:spPr>
      </p:pic>
      <p:sp>
        <p:nvSpPr>
          <p:cNvPr id="15" name="Google Shape;275;p40">
            <a:extLst>
              <a:ext uri="{FF2B5EF4-FFF2-40B4-BE49-F238E27FC236}">
                <a16:creationId xmlns:a16="http://schemas.microsoft.com/office/drawing/2014/main" id="{96D63203-F68A-4D9A-B8CE-017B27D3809E}"/>
              </a:ext>
            </a:extLst>
          </p:cNvPr>
          <p:cNvSpPr txBox="1"/>
          <p:nvPr/>
        </p:nvSpPr>
        <p:spPr>
          <a:xfrm>
            <a:off x="9182175" y="1992568"/>
            <a:ext cx="1312137" cy="5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Subquery</a:t>
            </a:r>
            <a:endParaRPr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0735D1-4EDE-47B3-9F30-13311D9B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75" y="2517427"/>
            <a:ext cx="1183796" cy="16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4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107375" y="1692675"/>
            <a:ext cx="6571500" cy="6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Using a union on the </a:t>
            </a:r>
            <a:r>
              <a:rPr lang="en-US" sz="1800" dirty="0" err="1"/>
              <a:t>world.country</a:t>
            </a:r>
            <a:r>
              <a:rPr lang="en-US" sz="1800" dirty="0"/>
              <a:t> table, combine all countries (repeating) with a life expectancy of &gt; 80 years </a:t>
            </a:r>
            <a:r>
              <a:rPr lang="en-US" sz="1800" u="sng" dirty="0"/>
              <a:t>or</a:t>
            </a:r>
            <a:r>
              <a:rPr lang="en-US" sz="1800" dirty="0"/>
              <a:t> a GNP &gt; 1000000, with no repeats.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 List all official languages spoken in the 'Southeast Asia' region.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 List all the countries in North America, then match (left join)  the “percentage” of the population that speaks English.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In the “world” schema, obtain the name of all cities in North America that have a population over 1M, where the primary language is English or Spanish (with repeats).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</a:t>
            </a:r>
            <a:r>
              <a:rPr lang="en-US" sz="1800" dirty="0" err="1"/>
              <a:t>Subquery.sql</a:t>
            </a:r>
            <a:r>
              <a:rPr lang="en-US" sz="1800" dirty="0"/>
              <a:t> Examples – Employees Database, Covid</a:t>
            </a:r>
            <a:endParaRPr sz="1800" dirty="0"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775" y="2443275"/>
            <a:ext cx="5674225" cy="34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/>
              <a:t>Project Milestones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4294967295"/>
          </p:nvPr>
        </p:nvSpPr>
        <p:spPr>
          <a:xfrm>
            <a:off x="1001544" y="1995723"/>
            <a:ext cx="10935351" cy="4623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Query Data for Data Understanding/Relevant Information (Class 2)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Storing and Import data into MySQL database (Class 3)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6AA84F"/>
                </a:solidFill>
              </a:rPr>
              <a:t>Merging and Joining data for analysis (Class 4)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Cleaning Data (Class 5)</a:t>
            </a:r>
            <a:r>
              <a:rPr sz="2400" dirty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Normalize Data &amp; Create Data Model (Class 6)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Analyze Data Quality &amp; Create Data Dictionary (Class 7) </a:t>
            </a:r>
          </a:p>
          <a:p>
            <a:pPr marL="494098" lvl="0" indent="-49409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ustria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Finalize Project - Connect MySQL to </a:t>
            </a:r>
            <a:r>
              <a:rPr lang="en-US" sz="2400" dirty="0" err="1">
                <a:solidFill>
                  <a:srgbClr val="000000"/>
                </a:solidFill>
              </a:rPr>
              <a:t>PowerBI</a:t>
            </a:r>
            <a:r>
              <a:rPr lang="en-US" sz="2400" dirty="0">
                <a:solidFill>
                  <a:srgbClr val="000000"/>
                </a:solidFill>
              </a:rPr>
              <a:t> Cloud, Answer Business Questions (Class 8)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972825" y="69731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 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369792" y="1656925"/>
            <a:ext cx="6913200" cy="520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SQL Joins, Unions, &amp; Subqueries</a:t>
            </a:r>
            <a:endParaRPr sz="18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To better understand the marketplace for video games and consoles, the COO would like to know the answer to the following questions: 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are the total sales for Action vs. Role-Playing games in North America by Year, since 2000? 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During that time period, how does Role-Playing game sales compare vs. other Genres?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endParaRPr lang="en-US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What is the most popular console (by </a:t>
            </a:r>
            <a:r>
              <a:rPr lang="en-US" sz="1700" dirty="0" err="1"/>
              <a:t>NA_Sales</a:t>
            </a:r>
            <a:r>
              <a:rPr lang="en-US" sz="1700" dirty="0"/>
              <a:t>) for Role Playing games, for consoles with a “</a:t>
            </a:r>
            <a:r>
              <a:rPr lang="en-US" sz="1700" dirty="0" err="1"/>
              <a:t>first_retail_availablity</a:t>
            </a:r>
            <a:r>
              <a:rPr lang="en-US" sz="1700" dirty="0"/>
              <a:t>” since 2000?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Obtain the average rank of games created in 2014, by genre.  How does this order compare with other years? </a:t>
            </a:r>
            <a:endParaRPr sz="1700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/>
              <a:t>Does this lead you to additional questions to research or data to gather?</a:t>
            </a: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875" y="2150517"/>
            <a:ext cx="3636183" cy="363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55135-1C39-4F3D-8222-7A8A18AA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Joining &amp; Merging Data </a:t>
            </a:r>
            <a:endParaRPr sz="2400" dirty="0"/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u="sng" dirty="0"/>
              <a:t>Joining Data - inner, outer and left</a:t>
            </a:r>
            <a:r>
              <a:rPr lang="en-US" sz="2400" dirty="0"/>
              <a:t>             </a:t>
            </a:r>
            <a:r>
              <a:rPr lang="en-US" sz="2400" u="sng" dirty="0"/>
              <a:t>Merging/Appending Data – Union/Union All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909CA-EA2D-4E39-8E60-7C6B6FE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37" y="3187347"/>
            <a:ext cx="6257925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65709-38D8-43FE-8842-D4FE68B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" y="3118947"/>
            <a:ext cx="5374217" cy="3198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Class 4 Objectives</a:t>
            </a:r>
            <a:endParaRPr sz="4800" dirty="0"/>
          </a:p>
        </p:txBody>
      </p:sp>
      <p:sp>
        <p:nvSpPr>
          <p:cNvPr id="200" name="Google Shape;200;p30"/>
          <p:cNvSpPr txBox="1"/>
          <p:nvPr/>
        </p:nvSpPr>
        <p:spPr>
          <a:xfrm>
            <a:off x="220522" y="1832178"/>
            <a:ext cx="11971477" cy="3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b="1" u="sng" dirty="0"/>
              <a:t>Subqueries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C7960B-455A-47A8-B72E-EFB13B85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3099528"/>
            <a:ext cx="10353900" cy="356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716-583D-4C50-B25A-76BB490C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22" y="1717334"/>
            <a:ext cx="10353900" cy="2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913800" y="609600"/>
            <a:ext cx="1119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200"/>
              <a:t>What is the need for data manipulation?</a:t>
            </a:r>
            <a:endParaRPr sz="4200"/>
          </a:p>
        </p:txBody>
      </p:sp>
      <p:sp>
        <p:nvSpPr>
          <p:cNvPr id="186" name="Google Shape;186;p28"/>
          <p:cNvSpPr/>
          <p:nvPr/>
        </p:nvSpPr>
        <p:spPr>
          <a:xfrm>
            <a:off x="1228375" y="1998825"/>
            <a:ext cx="10139536" cy="25280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1077723" y="1998825"/>
            <a:ext cx="5479200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Creating new datasets &amp; Combine disparate data sets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Perform common queries, aggregations, and joins</a:t>
            </a: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Adding, removing, or modifying data</a:t>
            </a:r>
            <a:endParaRPr sz="2400" dirty="0"/>
          </a:p>
          <a:p>
            <a:pPr marL="36899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Extracting and Storing Data</a:t>
            </a:r>
            <a:endParaRPr sz="2400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4294967295"/>
          </p:nvPr>
        </p:nvSpPr>
        <p:spPr>
          <a:xfrm>
            <a:off x="6510750" y="1987534"/>
            <a:ext cx="3773428" cy="4058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95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Creation/Extraction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Transforming data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Manipulating data</a:t>
            </a:r>
            <a:br>
              <a:rPr lang="en-US" sz="2400" dirty="0"/>
            </a:br>
            <a:endParaRPr sz="2400" dirty="0"/>
          </a:p>
          <a:p>
            <a:pPr marL="342900" lvl="0" indent="-3695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Storage &amp; Retrieval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How do you combine data?</a:t>
            </a:r>
            <a:endParaRPr sz="4800"/>
          </a:p>
        </p:txBody>
      </p:sp>
      <p:sp>
        <p:nvSpPr>
          <p:cNvPr id="200" name="Google Shape;200;p30"/>
          <p:cNvSpPr txBox="1"/>
          <p:nvPr/>
        </p:nvSpPr>
        <p:spPr>
          <a:xfrm>
            <a:off x="437541" y="2845225"/>
            <a:ext cx="334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Answer</a:t>
            </a:r>
            <a:r>
              <a:rPr lang="en-US" sz="2400" b="1" dirty="0"/>
              <a:t>: 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SQL Joins can be done using WHERE          or JOIN clauses!</a:t>
            </a:r>
            <a:br>
              <a:rPr lang="en-US" sz="2400" dirty="0"/>
            </a:br>
            <a:br>
              <a:rPr lang="en-US" sz="24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76" y="1488975"/>
            <a:ext cx="7430644" cy="5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Inner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422729" y="2520266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F19DD-1C5E-4205-860D-61B6F1C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067453"/>
            <a:ext cx="6820082" cy="3824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https://datapractices.org/courseware/2_7.html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/>
              <a:t>Inner Join - Example</a:t>
            </a:r>
            <a:endParaRPr sz="4800"/>
          </a:p>
        </p:txBody>
      </p:sp>
      <p:sp>
        <p:nvSpPr>
          <p:cNvPr id="207" name="Google Shape;207;p31"/>
          <p:cNvSpPr txBox="1"/>
          <p:nvPr/>
        </p:nvSpPr>
        <p:spPr>
          <a:xfrm>
            <a:off x="873950" y="2342167"/>
            <a:ext cx="658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</a:t>
            </a:r>
            <a:r>
              <a:rPr lang="en-US" sz="2400" u="sng" dirty="0"/>
              <a:t>Example - Official Languages</a:t>
            </a:r>
            <a:br>
              <a:rPr lang="en-US" sz="2400" dirty="0"/>
            </a:br>
            <a:r>
              <a:rPr lang="en-US" sz="1800" dirty="0"/>
              <a:t>SELECT </a:t>
            </a:r>
            <a:r>
              <a:rPr lang="en-US" sz="1800" dirty="0" err="1"/>
              <a:t>a.`name</a:t>
            </a:r>
            <a:r>
              <a:rPr lang="en-US" sz="1800" dirty="0"/>
              <a:t>` AS country, </a:t>
            </a:r>
            <a:r>
              <a:rPr lang="en-US" sz="1800" dirty="0" err="1"/>
              <a:t>b.`language</a:t>
            </a:r>
            <a:r>
              <a:rPr lang="en-US" sz="1800" dirty="0"/>
              <a:t>`   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 err="1">
                <a:solidFill>
                  <a:srgbClr val="4A86E8"/>
                </a:solidFill>
              </a:rPr>
              <a:t>world.country</a:t>
            </a:r>
            <a:r>
              <a:rPr lang="en-US" sz="1800" dirty="0">
                <a:solidFill>
                  <a:srgbClr val="4A86E8"/>
                </a:solidFill>
              </a:rPr>
              <a:t> as a </a:t>
            </a:r>
            <a:br>
              <a:rPr lang="en-US" sz="1800" dirty="0">
                <a:solidFill>
                  <a:srgbClr val="4A86E8"/>
                </a:solidFill>
              </a:rPr>
            </a:br>
            <a:r>
              <a:rPr lang="en-US" sz="1800" b="1" dirty="0">
                <a:solidFill>
                  <a:srgbClr val="6AA84F"/>
                </a:solidFill>
              </a:rPr>
              <a:t>INNER JOIN</a:t>
            </a:r>
            <a:r>
              <a:rPr lang="en-US" sz="1800" b="1" dirty="0"/>
              <a:t> </a:t>
            </a:r>
            <a:r>
              <a:rPr lang="en-US" sz="1800" dirty="0" err="1">
                <a:solidFill>
                  <a:srgbClr val="4A86E8"/>
                </a:solidFill>
              </a:rPr>
              <a:t>world.countrylanguage</a:t>
            </a:r>
            <a:r>
              <a:rPr lang="en-US" sz="1800" dirty="0">
                <a:solidFill>
                  <a:srgbClr val="4A86E8"/>
                </a:solidFill>
              </a:rPr>
              <a:t> AS b </a:t>
            </a:r>
            <a:br>
              <a:rPr lang="en-US" sz="1800" dirty="0"/>
            </a:br>
            <a:r>
              <a:rPr lang="en-US" sz="1800" dirty="0">
                <a:solidFill>
                  <a:srgbClr val="FF9900"/>
                </a:solidFill>
              </a:rPr>
              <a:t>ON </a:t>
            </a:r>
            <a:r>
              <a:rPr lang="en-US" sz="1800" dirty="0" err="1">
                <a:solidFill>
                  <a:srgbClr val="FF9900"/>
                </a:solidFill>
              </a:rPr>
              <a:t>a.code</a:t>
            </a:r>
            <a:r>
              <a:rPr lang="en-US" sz="1800" dirty="0">
                <a:solidFill>
                  <a:srgbClr val="FF9900"/>
                </a:solidFill>
              </a:rPr>
              <a:t> = </a:t>
            </a:r>
            <a:r>
              <a:rPr lang="en-US" sz="1800" dirty="0" err="1">
                <a:solidFill>
                  <a:srgbClr val="FF9900"/>
                </a:solidFill>
              </a:rPr>
              <a:t>b.countrycode</a:t>
            </a:r>
            <a:r>
              <a:rPr lang="en-US" sz="1800" dirty="0">
                <a:solidFill>
                  <a:srgbClr val="FF9900"/>
                </a:solidFill>
              </a:rPr>
              <a:t> and </a:t>
            </a:r>
            <a:r>
              <a:rPr lang="en-US" sz="1800" u="sng" dirty="0">
                <a:solidFill>
                  <a:srgbClr val="FF9900"/>
                </a:solidFill>
              </a:rPr>
              <a:t>b.isofficial ='T'</a:t>
            </a:r>
            <a:br>
              <a:rPr lang="en-US" sz="1800" dirty="0"/>
            </a:b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868" y="1976004"/>
            <a:ext cx="3182028" cy="35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6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913795" y="609600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US" sz="4800" dirty="0"/>
              <a:t>Left Join</a:t>
            </a:r>
            <a:endParaRPr sz="4800"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68729" y="2587999"/>
            <a:ext cx="4674204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</a:t>
            </a:r>
            <a:r>
              <a:rPr lang="en-US" sz="2400" u="sng" dirty="0"/>
              <a:t>Syntax</a:t>
            </a:r>
            <a:br>
              <a:rPr lang="en-US" sz="2400" dirty="0"/>
            </a:br>
            <a:r>
              <a:rPr lang="en-US" sz="1800" dirty="0"/>
              <a:t>SELECT &lt;columns&gt; </a:t>
            </a:r>
            <a:br>
              <a:rPr lang="en-US" sz="1800" dirty="0"/>
            </a:br>
            <a:r>
              <a:rPr lang="en-US" sz="1800" dirty="0"/>
              <a:t>FROM </a:t>
            </a:r>
            <a:r>
              <a:rPr lang="en-US" sz="1800" dirty="0">
                <a:solidFill>
                  <a:srgbClr val="4A86E8"/>
                </a:solidFill>
              </a:rPr>
              <a:t>&lt;table&gt; AS &lt;alias&gt;</a:t>
            </a:r>
            <a:br>
              <a:rPr lang="en-US" sz="1800" dirty="0"/>
            </a:br>
            <a:r>
              <a:rPr lang="en-US" sz="1800" b="1" dirty="0">
                <a:solidFill>
                  <a:srgbClr val="6AA84F"/>
                </a:solidFill>
              </a:rPr>
              <a:t>LEFT JOIN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4A86E8"/>
                </a:solidFill>
              </a:rPr>
              <a:t>&lt;table&gt; AS &lt;alias2&gt; </a:t>
            </a:r>
            <a:endParaRPr sz="1800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ON &lt;alias&gt;.&lt;table column&gt;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9900"/>
                </a:solidFill>
              </a:rPr>
              <a:t>       = &lt;alias2&gt;.&lt;column&gt;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14FD8-D04C-4F22-97A5-9F0BBC154EAA}"/>
              </a:ext>
            </a:extLst>
          </p:cNvPr>
          <p:cNvSpPr/>
          <p:nvPr/>
        </p:nvSpPr>
        <p:spPr>
          <a:xfrm>
            <a:off x="6090745" y="5891669"/>
            <a:ext cx="44710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https://datapractices.org/courseware/2_7.html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797B4-1EA7-41CB-8B59-22C1F719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883" y="1829047"/>
            <a:ext cx="7229388" cy="40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0040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2776</Words>
  <Application>Microsoft Office PowerPoint</Application>
  <PresentationFormat>Widescreen</PresentationFormat>
  <Paragraphs>300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Lustria</vt:lpstr>
      <vt:lpstr>Lato</vt:lpstr>
      <vt:lpstr>Courier</vt:lpstr>
      <vt:lpstr>Arial</vt:lpstr>
      <vt:lpstr>Raleway</vt:lpstr>
      <vt:lpstr>Calibri</vt:lpstr>
      <vt:lpstr>Streamline</vt:lpstr>
      <vt:lpstr>Joining &amp; Merging Data </vt:lpstr>
      <vt:lpstr>Class 3 Review – Data Storage</vt:lpstr>
      <vt:lpstr>Class 4 Objectives</vt:lpstr>
      <vt:lpstr>Class 4 Objectives</vt:lpstr>
      <vt:lpstr>What is the need for data manipulation?</vt:lpstr>
      <vt:lpstr>How do you combine data?</vt:lpstr>
      <vt:lpstr>Inner Join</vt:lpstr>
      <vt:lpstr>Inner Join - Example</vt:lpstr>
      <vt:lpstr>Left Join</vt:lpstr>
      <vt:lpstr>Left Join - Example</vt:lpstr>
      <vt:lpstr>Full Outer Join</vt:lpstr>
      <vt:lpstr>SQL Union &amp; Union All</vt:lpstr>
      <vt:lpstr>SQL Union All</vt:lpstr>
      <vt:lpstr>Full Outer Join - Example</vt:lpstr>
      <vt:lpstr>SQL Union</vt:lpstr>
      <vt:lpstr>Subqueries</vt:lpstr>
      <vt:lpstr>Example – FROM Clause</vt:lpstr>
      <vt:lpstr>How did it work?</vt:lpstr>
      <vt:lpstr>Example – SELECT Clause</vt:lpstr>
      <vt:lpstr>Example – WHERE Clause</vt:lpstr>
      <vt:lpstr>Exercises</vt:lpstr>
      <vt:lpstr>Project Milestones</vt:lpstr>
      <vt:lpstr>Class Project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Manipulation Pt. 2 </dc:title>
  <dc:creator>JTB Ventures LLC</dc:creator>
  <cp:lastModifiedBy>Jeremy Bergmann</cp:lastModifiedBy>
  <cp:revision>19</cp:revision>
  <dcterms:modified xsi:type="dcterms:W3CDTF">2021-11-01T21:33:34Z</dcterms:modified>
</cp:coreProperties>
</file>